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9" r:id="rId3"/>
    <p:sldId id="260" r:id="rId4"/>
    <p:sldId id="261" r:id="rId5"/>
    <p:sldId id="267" r:id="rId6"/>
    <p:sldId id="262" r:id="rId7"/>
    <p:sldId id="268" r:id="rId8"/>
    <p:sldId id="269" r:id="rId9"/>
    <p:sldId id="270" r:id="rId10"/>
    <p:sldId id="271" r:id="rId11"/>
    <p:sldId id="263" r:id="rId12"/>
    <p:sldId id="272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23F103-BC34-4FE4-A40E-EDDEECFDA5D0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03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A1CC3-2375-41D4-9E03-427CAF2A4C1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37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16868-8199-4C2C-A5B1-63AEE139F88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87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9FF7F-6988-44CC-821B-644E70CD2F7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75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2C299-16B2-4475-990D-751901EACC14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1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51C3-0FF4-47C4-B829-773ADF60F8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792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51C3-0FF4-47C4-B829-773ADF60F8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026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6D93-FCAC-47E0-A2EE-787E62CA814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2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879A6-0FD0-4734-A311-86BFCA472E6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60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9CA7B-DFD4-44B5-8C60-D14B8CD1FB5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37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E6425-0181-43F2-84FC-787E803FD2F8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04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B8791-F1B0-41E7-B7FD-A781E65C4266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72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63B2-E120-4ED8-B27B-C685F510A5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20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8ACC-A947-437B-A130-35BD54FDF1E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0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D7E02-BCB8-4D50-A234-369438C0865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47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86A4C-8E40-4F87-A4F0-01A0687C5742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91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2C73-2D91-4E12-BA25-F0AA0C03599B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51C3-0FF4-47C4-B829-773ADF60F8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981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709159"/>
            <a:ext cx="8791575" cy="1202598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FF00"/>
                </a:solidFill>
              </a:rPr>
              <a:t>TecnologÍa</a:t>
            </a:r>
            <a:r>
              <a:rPr lang="en-US" sz="5400" dirty="0" smtClean="0">
                <a:solidFill>
                  <a:srgbClr val="FFFF00"/>
                </a:solidFill>
              </a:rPr>
              <a:t>  para Padres </a:t>
            </a:r>
            <a:r>
              <a:rPr lang="en-US" sz="5400" dirty="0" err="1" smtClean="0">
                <a:solidFill>
                  <a:srgbClr val="FFFF00"/>
                </a:solidFill>
              </a:rPr>
              <a:t>MÓdule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3" y="2657898"/>
            <a:ext cx="8791575" cy="77751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APLICACIÓN MÓBIL DEL DISTRITO ESCOLAR </a:t>
            </a:r>
            <a:r>
              <a:rPr lang="en-US" sz="2800" dirty="0" err="1" smtClean="0"/>
              <a:t>UNIFiCADO</a:t>
            </a:r>
            <a:r>
              <a:rPr lang="en-US" sz="2800" dirty="0" smtClean="0"/>
              <a:t> DE </a:t>
            </a:r>
            <a:r>
              <a:rPr lang="en-US" sz="2800" dirty="0" err="1" smtClean="0"/>
              <a:t>STOCKToN</a:t>
            </a:r>
            <a:r>
              <a:rPr lang="en-US" sz="2800" dirty="0" smtClean="0"/>
              <a:t> y Peachjar (</a:t>
            </a:r>
            <a:r>
              <a:rPr lang="en-US" sz="2800" dirty="0" err="1" smtClean="0"/>
              <a:t>DURAzNO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29" y="3435409"/>
            <a:ext cx="2292180" cy="2292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64" y="3435409"/>
            <a:ext cx="2305711" cy="22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APLICACIÓN DE SUSD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</a:t>
            </a:r>
            <a:r>
              <a:rPr lang="en-US" sz="1400" dirty="0" err="1" smtClean="0">
                <a:solidFill>
                  <a:srgbClr val="FFFF00"/>
                </a:solidFill>
              </a:rPr>
              <a:t>ContinuaciÓn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08a6be89-bdd5-4db8-befe-fe9ecba9d57c@namprd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12" y="2448993"/>
            <a:ext cx="1635790" cy="392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adadc62-d470-4686-846d-194b0755c670@namprd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81" y="2448994"/>
            <a:ext cx="1800423" cy="39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71133689-9c23-4952-b69c-c75a96e64838@namprd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503922"/>
            <a:ext cx="1810795" cy="39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7fc3938b-efa6-4a00-94d9-b3b66fbc4117@namprd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15" y="2448993"/>
            <a:ext cx="1810794" cy="39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748145"/>
            <a:ext cx="1154286" cy="9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2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30071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Peachjar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7" y="1748589"/>
            <a:ext cx="10415646" cy="4569084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 smtClean="0"/>
              <a:t>										</a:t>
            </a:r>
            <a:r>
              <a:rPr lang="es-ES" sz="3800" dirty="0" smtClean="0"/>
              <a:t>Peachjar es una plataforma digital que crea y facilita </a:t>
            </a:r>
            <a:r>
              <a:rPr lang="es-ES" sz="3800" dirty="0"/>
              <a:t>a</a:t>
            </a:r>
            <a:r>
              <a:rPr lang="es-ES" sz="3800" dirty="0" smtClean="0"/>
              <a:t> que los distritos escolares comuniquen y distribuyan volantes y anuncios de eventos directamente a los padres. El uso de Peachjar ayuda a garantizar que la información proveniente de la escuela o de los socios comunitarios llegue a los padres eliminando la posibilidad de que se pierdan en el tránsito.					</a:t>
            </a:r>
            <a:r>
              <a:rPr lang="es-ES" sz="2900" dirty="0" smtClean="0"/>
              <a:t>				</a:t>
            </a:r>
            <a:r>
              <a:rPr lang="es-ES" dirty="0" smtClean="0"/>
              <a:t>																</a:t>
            </a:r>
            <a:r>
              <a:rPr lang="es-ES" dirty="0"/>
              <a:t> </a:t>
            </a:r>
            <a:r>
              <a:rPr lang="es-ES" dirty="0" smtClean="0"/>
              <a:t>                               </a:t>
            </a:r>
            <a:r>
              <a:rPr lang="es-ES" sz="4600" dirty="0" smtClean="0">
                <a:solidFill>
                  <a:srgbClr val="FFFF00"/>
                </a:solidFill>
              </a:rPr>
              <a:t>Pros:</a:t>
            </a:r>
          </a:p>
          <a:p>
            <a:pPr marL="0" indent="0" algn="ctr">
              <a:buNone/>
            </a:pPr>
            <a:r>
              <a:rPr lang="es-ES" sz="3800" dirty="0" smtClean="0"/>
              <a:t>• Configúrelo y olvídelo</a:t>
            </a:r>
          </a:p>
          <a:p>
            <a:pPr marL="0" indent="0" algn="ctr">
              <a:buNone/>
            </a:pPr>
            <a:r>
              <a:rPr lang="es-ES" sz="3800" dirty="0" smtClean="0"/>
              <a:t>• Regístrese directamente a través  del volante</a:t>
            </a:r>
          </a:p>
          <a:p>
            <a:pPr marL="0" indent="0" algn="ctr">
              <a:buNone/>
            </a:pPr>
            <a:r>
              <a:rPr lang="es-ES" sz="3800" dirty="0" smtClean="0"/>
              <a:t>• Se puede proporcionar información de contacto directo</a:t>
            </a:r>
          </a:p>
          <a:p>
            <a:pPr marL="0" indent="0" algn="ctr">
              <a:buNone/>
            </a:pPr>
            <a:r>
              <a:rPr lang="es-ES" sz="3800" dirty="0" smtClean="0"/>
              <a:t>• Sin papel (sostenible)</a:t>
            </a:r>
          </a:p>
          <a:p>
            <a:pPr marL="0" indent="0" algn="ctr">
              <a:buNone/>
            </a:pPr>
            <a:r>
              <a:rPr lang="es-ES" sz="3800" dirty="0" smtClean="0"/>
              <a:t>• Imprimible</a:t>
            </a:r>
            <a:endParaRPr lang="en-US" sz="3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694" t="14067"/>
          <a:stretch/>
        </p:blipFill>
        <p:spPr>
          <a:xfrm>
            <a:off x="6817314" y="458444"/>
            <a:ext cx="3061538" cy="10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68889"/>
            <a:ext cx="9905998" cy="101077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PEACHJAR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DURAzNO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90" t="9914" r="19975"/>
          <a:stretch/>
        </p:blipFill>
        <p:spPr>
          <a:xfrm>
            <a:off x="1372427" y="1978775"/>
            <a:ext cx="4589340" cy="382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026" t="9821" r="19725"/>
          <a:stretch/>
        </p:blipFill>
        <p:spPr>
          <a:xfrm>
            <a:off x="6348354" y="1978775"/>
            <a:ext cx="5016201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23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Preguntas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2249488"/>
            <a:ext cx="3541712" cy="3541712"/>
          </a:xfrm>
        </p:spPr>
      </p:pic>
    </p:spTree>
    <p:extLst>
      <p:ext uri="{BB962C8B-B14F-4D97-AF65-F5344CB8AC3E}">
        <p14:creationId xmlns:p14="http://schemas.microsoft.com/office/powerpoint/2010/main" val="16875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Repaso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91" y="2773580"/>
            <a:ext cx="3097036" cy="304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690" y="1511642"/>
            <a:ext cx="3828620" cy="3834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02" y="1627466"/>
            <a:ext cx="3828620" cy="383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297" y="3544824"/>
            <a:ext cx="2908044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encueSta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36374"/>
            <a:ext cx="9905999" cy="27668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dirty="0"/>
              <a:t>Tómese unos minutos para completar la encuesta </a:t>
            </a:r>
            <a:r>
              <a:rPr lang="es-ES" sz="3200" dirty="0" smtClean="0"/>
              <a:t>de esta </a:t>
            </a:r>
            <a:r>
              <a:rPr lang="es-ES" sz="3200" dirty="0"/>
              <a:t>presentación. Las encuestas ayudan a mejorar futuras presentaciones y eventos.</a:t>
            </a:r>
          </a:p>
          <a:p>
            <a:pPr marL="0" indent="0" algn="ctr">
              <a:buNone/>
            </a:pPr>
            <a:r>
              <a:rPr lang="es-ES" sz="3200" dirty="0"/>
              <a:t>¡Gracias!</a:t>
            </a:r>
          </a:p>
          <a:p>
            <a:pPr marL="0" indent="0" algn="ctr">
              <a:buNone/>
            </a:pPr>
            <a:r>
              <a:rPr lang="es-ES" sz="3200" dirty="0" smtClean="0">
                <a:solidFill>
                  <a:srgbClr val="FFFF00"/>
                </a:solidFill>
              </a:rPr>
              <a:t>-Oficina de envolvimiento y educación familiar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69" y="315884"/>
            <a:ext cx="1434826" cy="13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Agenda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258" y="2097088"/>
            <a:ext cx="9148737" cy="4311950"/>
          </a:xfrm>
        </p:spPr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Que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/>
              <a:t>a</a:t>
            </a:r>
            <a:r>
              <a:rPr lang="en-US" sz="2800" dirty="0" err="1" smtClean="0"/>
              <a:t>plicacion</a:t>
            </a:r>
            <a:r>
              <a:rPr lang="en-US" sz="2800" dirty="0" smtClean="0"/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Como </a:t>
            </a:r>
            <a:r>
              <a:rPr lang="en-US" sz="2800" dirty="0" err="1" smtClean="0"/>
              <a:t>bajar</a:t>
            </a:r>
            <a:r>
              <a:rPr lang="en-US" sz="2800" dirty="0" smtClean="0"/>
              <a:t>  </a:t>
            </a:r>
            <a:r>
              <a:rPr lang="en-US" sz="2800" dirty="0" err="1" smtClean="0"/>
              <a:t>Aplicaciones</a:t>
            </a:r>
            <a:r>
              <a:rPr lang="en-US" sz="28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Tienda</a:t>
            </a:r>
            <a:r>
              <a:rPr lang="en-US" sz="2400" dirty="0" smtClean="0"/>
              <a:t> de </a:t>
            </a:r>
            <a:r>
              <a:rPr lang="en-US" sz="2400" dirty="0" err="1" smtClean="0"/>
              <a:t>Aplicaciones</a:t>
            </a:r>
            <a:r>
              <a:rPr lang="en-US" sz="24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Tienda</a:t>
            </a:r>
            <a:r>
              <a:rPr lang="en-US" sz="2400" dirty="0" smtClean="0"/>
              <a:t> de </a:t>
            </a:r>
            <a:r>
              <a:rPr lang="en-US" sz="2400" dirty="0" err="1" smtClean="0"/>
              <a:t>jugar</a:t>
            </a:r>
            <a:r>
              <a:rPr lang="en-US" sz="2400" dirty="0" smtClean="0"/>
              <a:t> de Google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SUSD App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Peachjar</a:t>
            </a:r>
            <a:r>
              <a:rPr lang="en-US" sz="2800" dirty="0" smtClean="0"/>
              <a:t> (Durazno)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Repaso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Preguntas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Encuesta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6012" y="4641104"/>
            <a:ext cx="3597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Materiales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necesitados</a:t>
            </a:r>
            <a:r>
              <a:rPr lang="en-US" dirty="0">
                <a:solidFill>
                  <a:srgbClr val="FFFF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FFFF00"/>
                </a:solidFill>
              </a:rPr>
              <a:t>Dispositivo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habilitado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</a:rPr>
              <a:t>para </a:t>
            </a:r>
            <a:r>
              <a:rPr lang="en-US" dirty="0">
                <a:solidFill>
                  <a:srgbClr val="FFFF00"/>
                </a:solidFill>
              </a:rPr>
              <a:t>Wi-Fi</a:t>
            </a:r>
          </a:p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Lápiz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Papel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58" y="749011"/>
            <a:ext cx="1217585" cy="1217585"/>
          </a:xfrm>
          <a:prstGeom prst="rect">
            <a:avLst/>
          </a:prstGeom>
        </p:spPr>
      </p:pic>
      <p:pic>
        <p:nvPicPr>
          <p:cNvPr id="7" name="Picture 6" descr="Free vector graphic: Smartphone, Android Os - Free Image on Pixabay - 1507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26" y="3325021"/>
            <a:ext cx="1345329" cy="2632166"/>
          </a:xfrm>
          <a:prstGeom prst="rect">
            <a:avLst/>
          </a:prstGeom>
        </p:spPr>
      </p:pic>
      <p:pic>
        <p:nvPicPr>
          <p:cNvPr id="8" name="Picture 7" descr="iPhone 5 (vector) by TheGoldenBox on DeviantA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3" y="1633691"/>
            <a:ext cx="2125322" cy="30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44379"/>
            <a:ext cx="9905998" cy="17004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¿</a:t>
            </a:r>
            <a:r>
              <a:rPr lang="en-US" dirty="0" err="1">
                <a:solidFill>
                  <a:srgbClr val="FFFF00"/>
                </a:solidFill>
              </a:rPr>
              <a:t>Qué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aplicación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dirty="0">
                <a:solidFill>
                  <a:srgbClr val="FFFF00"/>
                </a:solidFill>
              </a:rPr>
              <a:t>Una aplicación (</a:t>
            </a:r>
            <a:r>
              <a:rPr lang="es-ES" dirty="0" smtClean="0">
                <a:solidFill>
                  <a:srgbClr val="FFFF00"/>
                </a:solidFill>
              </a:rPr>
              <a:t>app) </a:t>
            </a:r>
            <a:r>
              <a:rPr lang="es-ES" dirty="0">
                <a:solidFill>
                  <a:srgbClr val="FFFF00"/>
                </a:solidFill>
              </a:rPr>
              <a:t>es un programa de software que se puede descargar a un teléfono, tableta, computadora o dispositivo electrónico para cumplir una función específica. </a:t>
            </a:r>
            <a:endParaRPr lang="es-E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chemeClr val="tx2"/>
                </a:solidFill>
              </a:rPr>
              <a:t>Ejemplos </a:t>
            </a:r>
            <a:r>
              <a:rPr lang="es-ES" dirty="0">
                <a:solidFill>
                  <a:schemeClr val="tx2"/>
                </a:solidFill>
              </a:rPr>
              <a:t>de algunas aplicaciones son: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tx2"/>
                </a:solidFill>
              </a:rPr>
              <a:t>Aplicación Zoom:</a:t>
            </a:r>
            <a:r>
              <a:rPr lang="es-ES" dirty="0">
                <a:solidFill>
                  <a:srgbClr val="FFFF00"/>
                </a:solidFill>
              </a:rPr>
              <a:t> inicio de sesión para reuniones y </a:t>
            </a:r>
            <a:r>
              <a:rPr lang="es-ES" dirty="0" smtClean="0">
                <a:solidFill>
                  <a:srgbClr val="FFFF00"/>
                </a:solidFill>
              </a:rPr>
              <a:t>presentaciones </a:t>
            </a:r>
            <a:r>
              <a:rPr lang="es-ES" dirty="0" smtClean="0">
                <a:solidFill>
                  <a:schemeClr val="tx2"/>
                </a:solidFill>
              </a:rPr>
              <a:t>Aplicación </a:t>
            </a:r>
            <a:r>
              <a:rPr lang="es-ES" dirty="0">
                <a:solidFill>
                  <a:schemeClr val="tx2"/>
                </a:solidFill>
              </a:rPr>
              <a:t>de Google: </a:t>
            </a:r>
            <a:r>
              <a:rPr lang="es-ES" dirty="0">
                <a:solidFill>
                  <a:srgbClr val="FFFF00"/>
                </a:solidFill>
              </a:rPr>
              <a:t>búsqueda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tx2"/>
                </a:solidFill>
              </a:rPr>
              <a:t>Aplicación del SUSD </a:t>
            </a:r>
            <a:r>
              <a:rPr lang="es-ES" dirty="0">
                <a:solidFill>
                  <a:srgbClr val="FFFF00"/>
                </a:solidFill>
              </a:rPr>
              <a:t>- Próximos eventos, anuncios, interacción escolar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tx2"/>
                </a:solidFill>
              </a:rPr>
              <a:t>Aplicación de Facebook: </a:t>
            </a:r>
            <a:r>
              <a:rPr lang="es-ES" dirty="0">
                <a:solidFill>
                  <a:srgbClr val="FFFF00"/>
                </a:solidFill>
              </a:rPr>
              <a:t>iniciar sesión en Facebook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7" name="Picture 6" descr="How American Companies Dominate the Mobile Internet | Transmedia Newswi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42" y="308015"/>
            <a:ext cx="2197612" cy="1739150"/>
          </a:xfrm>
          <a:prstGeom prst="rect">
            <a:avLst/>
          </a:prstGeom>
        </p:spPr>
      </p:pic>
      <p:pic>
        <p:nvPicPr>
          <p:cNvPr id="8" name="Picture 7" descr="File:Circle-icons-&lt;strong&gt;download&lt;/strong&gt;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747" y="4687983"/>
            <a:ext cx="1685109" cy="16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Cómo </a:t>
            </a:r>
            <a:r>
              <a:rPr lang="es-ES" dirty="0">
                <a:solidFill>
                  <a:srgbClr val="FFFF00"/>
                </a:solidFill>
              </a:rPr>
              <a:t>descargar </a:t>
            </a:r>
            <a:r>
              <a:rPr lang="es-ES" dirty="0" smtClean="0">
                <a:solidFill>
                  <a:srgbClr val="FFFF00"/>
                </a:solidFill>
              </a:rPr>
              <a:t>aplicaciones</a:t>
            </a:r>
            <a:br>
              <a:rPr lang="es-ES" dirty="0" smtClean="0">
                <a:solidFill>
                  <a:srgbClr val="FFFF00"/>
                </a:solidFill>
              </a:rPr>
            </a:br>
            <a:r>
              <a:rPr lang="es-ES" dirty="0" smtClean="0">
                <a:solidFill>
                  <a:srgbClr val="FFFF00"/>
                </a:solidFill>
              </a:rPr>
              <a:t>TIENDA DE </a:t>
            </a:r>
            <a:r>
              <a:rPr lang="es-ES" dirty="0" err="1" smtClean="0">
                <a:solidFill>
                  <a:srgbClr val="FFFF00"/>
                </a:solidFill>
              </a:rPr>
              <a:t>ApLICACIONES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57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1. Busque la </a:t>
            </a:r>
            <a:r>
              <a:rPr lang="es-ES" dirty="0" smtClean="0"/>
              <a:t>tienda de Aplicaciones (App Store) </a:t>
            </a:r>
            <a:r>
              <a:rPr lang="es-ES" dirty="0"/>
              <a:t>en su dispositivo</a:t>
            </a:r>
          </a:p>
          <a:p>
            <a:pPr marL="0" indent="0">
              <a:buNone/>
            </a:pPr>
            <a:r>
              <a:rPr lang="es-ES" dirty="0"/>
              <a:t>2. Busque en la App </a:t>
            </a:r>
            <a:r>
              <a:rPr lang="es-ES" dirty="0" smtClean="0"/>
              <a:t>Store el sitio de "Stockton </a:t>
            </a:r>
            <a:r>
              <a:rPr lang="es-ES" dirty="0" err="1"/>
              <a:t>Unified</a:t>
            </a:r>
            <a:r>
              <a:rPr lang="es-ES" dirty="0"/>
              <a:t>"</a:t>
            </a:r>
          </a:p>
          <a:p>
            <a:pPr marL="0" indent="0">
              <a:buNone/>
            </a:pPr>
            <a:r>
              <a:rPr lang="es-ES" dirty="0"/>
              <a:t>3. Descargue la aplicación en su dispositivo y espere a que se instale (automáticamente)</a:t>
            </a:r>
          </a:p>
          <a:p>
            <a:pPr marL="0" indent="0">
              <a:buNone/>
            </a:pPr>
            <a:r>
              <a:rPr lang="es-ES" dirty="0"/>
              <a:t>4. Abra la aplicación Stockton </a:t>
            </a:r>
            <a:r>
              <a:rPr lang="es-ES" dirty="0" err="1"/>
              <a:t>Unified</a:t>
            </a:r>
            <a:r>
              <a:rPr lang="es-ES" dirty="0"/>
              <a:t> para </a:t>
            </a:r>
            <a:r>
              <a:rPr lang="es-ES" dirty="0" smtClean="0"/>
              <a:t>poder dar uso.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5. </a:t>
            </a:r>
            <a:r>
              <a:rPr lang="es-ES" dirty="0" smtClean="0"/>
              <a:t>Repita el mismo proceso para </a:t>
            </a:r>
            <a:r>
              <a:rPr lang="es-ES" dirty="0"/>
              <a:t>cualquier aplicación que desee </a:t>
            </a:r>
            <a:r>
              <a:rPr lang="es-ES" dirty="0" smtClean="0"/>
              <a:t>descargar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en sus dispositivos</a:t>
            </a:r>
            <a:endParaRPr lang="en-US" dirty="0"/>
          </a:p>
        </p:txBody>
      </p:sp>
      <p:pic>
        <p:nvPicPr>
          <p:cNvPr id="4" name="Picture 3" descr="File:&lt;strong&gt;App Store&lt;/strong&gt; (iOS)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05" y="1592858"/>
            <a:ext cx="1858690" cy="1858690"/>
          </a:xfrm>
          <a:prstGeom prst="rect">
            <a:avLst/>
          </a:prstGeom>
        </p:spPr>
      </p:pic>
      <p:pic>
        <p:nvPicPr>
          <p:cNvPr id="1027" name="Picture 3" descr="cb7aef32-0b83-49fa-a555-8b2703096ae5@namprd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b="40379"/>
          <a:stretch/>
        </p:blipFill>
        <p:spPr bwMode="auto">
          <a:xfrm>
            <a:off x="9097839" y="4180765"/>
            <a:ext cx="2067698" cy="222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Cómo descargar </a:t>
            </a:r>
            <a:r>
              <a:rPr lang="es-ES" dirty="0" smtClean="0">
                <a:solidFill>
                  <a:srgbClr val="FFFF00"/>
                </a:solidFill>
              </a:rPr>
              <a:t>aplicaciones DE </a:t>
            </a:r>
            <a:br>
              <a:rPr lang="es-ES" dirty="0" smtClean="0">
                <a:solidFill>
                  <a:srgbClr val="FFFF00"/>
                </a:solidFill>
              </a:rPr>
            </a:br>
            <a:r>
              <a:rPr lang="es-ES" dirty="0" smtClean="0">
                <a:solidFill>
                  <a:srgbClr val="FFFF00"/>
                </a:solidFill>
              </a:rPr>
              <a:t>Google </a:t>
            </a:r>
            <a:r>
              <a:rPr lang="es-ES" dirty="0">
                <a:solidFill>
                  <a:srgbClr val="FFFF00"/>
                </a:solidFill>
              </a:rPr>
              <a:t>PLAY STORE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6926"/>
            <a:ext cx="9905999" cy="4363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1. </a:t>
            </a:r>
            <a:r>
              <a:rPr lang="es-ES" dirty="0" smtClean="0"/>
              <a:t>Encuentre </a:t>
            </a:r>
            <a:r>
              <a:rPr lang="es-ES" dirty="0"/>
              <a:t>Play Store en tu dispositivo.</a:t>
            </a:r>
          </a:p>
          <a:p>
            <a:pPr marL="0" indent="0">
              <a:buNone/>
            </a:pPr>
            <a:r>
              <a:rPr lang="es-ES" dirty="0"/>
              <a:t>2. Busque "Stockton </a:t>
            </a:r>
            <a:r>
              <a:rPr lang="es-ES" dirty="0" err="1"/>
              <a:t>Unified</a:t>
            </a:r>
            <a:r>
              <a:rPr lang="es-ES" dirty="0"/>
              <a:t>" en Play Store.</a:t>
            </a:r>
          </a:p>
          <a:p>
            <a:pPr marL="0" indent="0">
              <a:buNone/>
            </a:pPr>
            <a:r>
              <a:rPr lang="es-ES" dirty="0"/>
              <a:t>3. Descargue la aplicación en su dispositivo y espere a que se instale (automáticamente)</a:t>
            </a:r>
          </a:p>
          <a:p>
            <a:pPr marL="0" indent="0">
              <a:buNone/>
            </a:pPr>
            <a:r>
              <a:rPr lang="es-ES" dirty="0"/>
              <a:t>4. Abra la aplicación Stockton </a:t>
            </a:r>
            <a:r>
              <a:rPr lang="es-ES" dirty="0" err="1"/>
              <a:t>Unified</a:t>
            </a:r>
            <a:r>
              <a:rPr lang="es-ES" dirty="0"/>
              <a:t> para usar</a:t>
            </a:r>
          </a:p>
          <a:p>
            <a:pPr marL="0" indent="0">
              <a:buNone/>
            </a:pPr>
            <a:r>
              <a:rPr lang="es-ES" dirty="0"/>
              <a:t>5. </a:t>
            </a:r>
            <a:r>
              <a:rPr lang="es-ES" dirty="0" smtClean="0"/>
              <a:t>Repita el mismo proceso </a:t>
            </a:r>
            <a:r>
              <a:rPr lang="es-ES" dirty="0"/>
              <a:t>para cualquier aplicación que desee </a:t>
            </a:r>
            <a:r>
              <a:rPr lang="es-ES" dirty="0" smtClean="0"/>
              <a:t>descargar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en sus dispositivos</a:t>
            </a:r>
            <a:endParaRPr lang="en-US" dirty="0"/>
          </a:p>
        </p:txBody>
      </p:sp>
      <p:pic>
        <p:nvPicPr>
          <p:cNvPr id="6" name="Picture 5" descr="&lt;strong&gt;Google&lt;/strong&gt; &lt;strong&gt;Play&lt;/strong&gt; logo - REBEL EM - Emergency Medicine Blo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83" y="4213000"/>
            <a:ext cx="2623457" cy="2623457"/>
          </a:xfrm>
          <a:prstGeom prst="rect">
            <a:avLst/>
          </a:prstGeom>
        </p:spPr>
      </p:pic>
      <p:pic>
        <p:nvPicPr>
          <p:cNvPr id="7" name="Picture 6" descr="&lt;strong&gt;Download&lt;/strong&gt;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05" y="1005251"/>
            <a:ext cx="2336074" cy="23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SUSD App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84069"/>
          </a:xfrm>
        </p:spPr>
        <p:txBody>
          <a:bodyPr>
            <a:normAutofit/>
          </a:bodyPr>
          <a:lstStyle/>
          <a:p>
            <a:r>
              <a:rPr lang="es-ES" sz="3200" dirty="0"/>
              <a:t>Tómese su tiempo para hacer clic y explorar las diferentes partes de la aplicación. </a:t>
            </a:r>
            <a:r>
              <a:rPr lang="es-ES" sz="3200" dirty="0" smtClean="0"/>
              <a:t>Juntos </a:t>
            </a:r>
            <a:r>
              <a:rPr lang="es-ES" sz="3200" dirty="0"/>
              <a:t>tomaremos unos </a:t>
            </a:r>
            <a:r>
              <a:rPr lang="es-ES" sz="3200" dirty="0" smtClean="0"/>
              <a:t>minutos </a:t>
            </a:r>
            <a:r>
              <a:rPr lang="es-ES" sz="3200" dirty="0"/>
              <a:t>para responder cualquier pregunta.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032" y="737395"/>
            <a:ext cx="1276869" cy="1008278"/>
          </a:xfrm>
          <a:prstGeom prst="rect">
            <a:avLst/>
          </a:prstGeom>
        </p:spPr>
      </p:pic>
      <p:pic>
        <p:nvPicPr>
          <p:cNvPr id="7" name="Picture 6" descr="Free vector graphic: Map, Mapping, Nautical, Plan - Free Image on Pixabay - 1601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58" y="3790604"/>
            <a:ext cx="7813964" cy="380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6378"/>
            <a:ext cx="9905998" cy="98422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APLICACIÓN </a:t>
            </a:r>
            <a:r>
              <a:rPr lang="en-US" dirty="0" smtClean="0">
                <a:solidFill>
                  <a:srgbClr val="FFFF00"/>
                </a:solidFill>
              </a:rPr>
              <a:t>DE </a:t>
            </a:r>
            <a:r>
              <a:rPr lang="en-US" dirty="0" smtClean="0">
                <a:solidFill>
                  <a:srgbClr val="FFFF00"/>
                </a:solidFill>
              </a:rPr>
              <a:t>SUSD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8" y="144597"/>
            <a:ext cx="1027484" cy="927781"/>
          </a:xfrm>
          <a:prstGeom prst="rect">
            <a:avLst/>
          </a:prstGeom>
        </p:spPr>
      </p:pic>
      <p:pic>
        <p:nvPicPr>
          <p:cNvPr id="5" name="Picture 2" descr="804d7465-3f6d-44f2-9f01-99c225116c39@namprd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80" y="1811236"/>
            <a:ext cx="1846320" cy="410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89368" y="1014153"/>
            <a:ext cx="724018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dirty="0" smtClean="0">
                <a:solidFill>
                  <a:schemeClr val="tx2"/>
                </a:solidFill>
              </a:rPr>
              <a:t>Noticias:</a:t>
            </a:r>
            <a:r>
              <a:rPr lang="es-ES" sz="2600" dirty="0" smtClean="0"/>
              <a:t> este botón muestra los próximos eventos que los padres deben conocer.</a:t>
            </a:r>
          </a:p>
          <a:p>
            <a:endParaRPr lang="es-ES" sz="2600" dirty="0" smtClean="0"/>
          </a:p>
          <a:p>
            <a:r>
              <a:rPr lang="es-ES" sz="2600" dirty="0" smtClean="0">
                <a:solidFill>
                  <a:schemeClr val="tx2"/>
                </a:solidFill>
              </a:rPr>
              <a:t>COVID-19:</a:t>
            </a:r>
            <a:r>
              <a:rPr lang="es-ES" sz="2600" dirty="0" smtClean="0"/>
              <a:t> proporciona a los padres la información COVID más actualizada del SUSD</a:t>
            </a:r>
          </a:p>
          <a:p>
            <a:endParaRPr lang="es-ES" sz="2600" dirty="0" smtClean="0"/>
          </a:p>
          <a:p>
            <a:r>
              <a:rPr lang="es-ES" sz="2600" dirty="0" err="1" smtClean="0">
                <a:solidFill>
                  <a:schemeClr val="tx2"/>
                </a:solidFill>
              </a:rPr>
              <a:t>ParentVUE</a:t>
            </a:r>
            <a:r>
              <a:rPr lang="es-ES" sz="2600" dirty="0" smtClean="0">
                <a:solidFill>
                  <a:schemeClr val="tx2"/>
                </a:solidFill>
              </a:rPr>
              <a:t>:</a:t>
            </a:r>
            <a:r>
              <a:rPr lang="es-ES" sz="2600" dirty="0" smtClean="0"/>
              <a:t> los padres inician sesión para comprobar el progreso de sus estudiantes en el salón de clase</a:t>
            </a:r>
            <a:endParaRPr lang="es-E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139738" y="5017999"/>
            <a:ext cx="6907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La aplicación del SUSD tiene mucha información, recursos y conectividad disponible para familias y miembros de la comunidad que se pueden explorar. La aplicación es gratuita y se puede navegar fácilmente con práctica.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APLICACIÓN DE SUSD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90f7d725-6c16-4c93-9709-05a33df0b7b0@namprd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34" y="2725637"/>
            <a:ext cx="1646815" cy="309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984146"/>
            <a:ext cx="1071159" cy="1112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20639" y="2097088"/>
            <a:ext cx="47881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</a:rPr>
              <a:t>Calendario:</a:t>
            </a:r>
            <a:r>
              <a:rPr lang="es-ES" sz="2800" dirty="0" smtClean="0"/>
              <a:t> </a:t>
            </a:r>
            <a:r>
              <a:rPr lang="es-ES" sz="2800" dirty="0"/>
              <a:t>muestra un calendario de los próximos eventos en todo el </a:t>
            </a:r>
            <a:r>
              <a:rPr lang="es-ES" sz="2800" dirty="0" smtClean="0"/>
              <a:t>distrito</a:t>
            </a:r>
          </a:p>
          <a:p>
            <a:endParaRPr lang="es-ES" sz="2800" dirty="0"/>
          </a:p>
          <a:p>
            <a:r>
              <a:rPr lang="es-ES" sz="2800" dirty="0">
                <a:solidFill>
                  <a:schemeClr val="tx2"/>
                </a:solidFill>
              </a:rPr>
              <a:t>LCAP: </a:t>
            </a:r>
            <a:r>
              <a:rPr lang="es-ES" sz="2800" dirty="0"/>
              <a:t>las partes interesadas del SUSD pueden conocer y proporcionar comentarios sobre los fondos del distrito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84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APLICACIÓN DE SUSD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4" descr="d8f30a1a-f940-42ca-8b29-b06163ff94b4@namprd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76" y="2097088"/>
            <a:ext cx="1680067" cy="320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flipH="1">
            <a:off x="4937759" y="2097088"/>
            <a:ext cx="61096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tx2"/>
                </a:solidFill>
              </a:rPr>
              <a:t>Redes sociales: </a:t>
            </a:r>
            <a:r>
              <a:rPr lang="es-ES" sz="2800" dirty="0"/>
              <a:t>cuentas de redes sociales del SUSD para fotografías, folletos de eventos, actualizaciones y recursos del </a:t>
            </a:r>
            <a:r>
              <a:rPr lang="es-ES" sz="2800" dirty="0" smtClean="0"/>
              <a:t>distrito</a:t>
            </a:r>
          </a:p>
          <a:p>
            <a:endParaRPr lang="es-ES" sz="2800" dirty="0"/>
          </a:p>
          <a:p>
            <a:r>
              <a:rPr lang="es-ES" sz="2800" dirty="0">
                <a:solidFill>
                  <a:schemeClr val="tx2"/>
                </a:solidFill>
              </a:rPr>
              <a:t>Recursos:</a:t>
            </a:r>
            <a:r>
              <a:rPr lang="es-ES" sz="2800" dirty="0"/>
              <a:t> el SUSD proporciona recursos para el personal del distrito, las familias y los miembros de la comunidad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23" y="984146"/>
            <a:ext cx="777171" cy="74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 Them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Theme" id="{760B667E-7049-4951-BCF2-E365D72A7240}" vid="{60B6ECD1-4AD0-4165-A233-E240BD5DD0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1259</TotalTime>
  <Words>500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Tw Cen MT</vt:lpstr>
      <vt:lpstr>Tech Theme</vt:lpstr>
      <vt:lpstr>TecnologÍa  para Padres MÓdule 5</vt:lpstr>
      <vt:lpstr>Agenda</vt:lpstr>
      <vt:lpstr>¿Qué es una aplicación?</vt:lpstr>
      <vt:lpstr>Cómo descargar aplicaciones TIENDA DE ApLICACIONES</vt:lpstr>
      <vt:lpstr>Cómo descargar aplicaciones DE  Google PLAY STORE</vt:lpstr>
      <vt:lpstr>SUSD App</vt:lpstr>
      <vt:lpstr>APLICACIÓN DE SUSD </vt:lpstr>
      <vt:lpstr>APLICACIÓN DE SUSD </vt:lpstr>
      <vt:lpstr>APLICACIÓN DE SUSD</vt:lpstr>
      <vt:lpstr>APLICACIÓN DE SUSD    ContinuaciÓn </vt:lpstr>
      <vt:lpstr>Peachjar</vt:lpstr>
      <vt:lpstr>PEACHJAR (DURAzNO)</vt:lpstr>
      <vt:lpstr>Preguntas </vt:lpstr>
      <vt:lpstr>Repaso</vt:lpstr>
      <vt:lpstr>encueSta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for Parents Module 5</dc:title>
  <dc:creator>Charles Watkins</dc:creator>
  <cp:lastModifiedBy>Maggie Canela</cp:lastModifiedBy>
  <cp:revision>53</cp:revision>
  <dcterms:created xsi:type="dcterms:W3CDTF">2020-10-13T21:29:00Z</dcterms:created>
  <dcterms:modified xsi:type="dcterms:W3CDTF">2020-11-03T23:50:37Z</dcterms:modified>
</cp:coreProperties>
</file>