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7" r:id="rId2"/>
    <p:sldId id="258" r:id="rId3"/>
    <p:sldId id="268" r:id="rId4"/>
    <p:sldId id="277" r:id="rId5"/>
    <p:sldId id="274" r:id="rId6"/>
    <p:sldId id="270" r:id="rId7"/>
    <p:sldId id="269" r:id="rId8"/>
    <p:sldId id="278" r:id="rId9"/>
    <p:sldId id="271" r:id="rId10"/>
    <p:sldId id="275" r:id="rId11"/>
    <p:sldId id="272" r:id="rId12"/>
    <p:sldId id="273" r:id="rId13"/>
    <p:sldId id="276" r:id="rId14"/>
    <p:sldId id="264" r:id="rId15"/>
    <p:sldId id="279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52" d="100"/>
          <a:sy n="52" d="100"/>
        </p:scale>
        <p:origin x="6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9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316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54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9528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280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517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206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2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6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5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7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8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0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9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2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52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cktonusd.net/fee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1066545"/>
            <a:ext cx="8791575" cy="1202598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Tech for Parents Module 3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863" y="2173266"/>
            <a:ext cx="8791575" cy="777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Internet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98" y="3375864"/>
            <a:ext cx="2292180" cy="2292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28" y="3307393"/>
            <a:ext cx="2305711" cy="22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846" y="506952"/>
            <a:ext cx="9905999" cy="5324504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Download</a:t>
            </a:r>
            <a:r>
              <a:rPr lang="en-US" sz="3600" dirty="0">
                <a:solidFill>
                  <a:prstClr val="white"/>
                </a:solidFill>
              </a:rPr>
              <a:t> ~ Saving information, data, movies, pictures, or programs to a phone, laptop, or computer device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Upload</a:t>
            </a:r>
            <a:r>
              <a:rPr lang="en-US" sz="3600" dirty="0">
                <a:solidFill>
                  <a:prstClr val="white"/>
                </a:solidFill>
              </a:rPr>
              <a:t> ~ Saving information, data, movies, pictures, or programs to the internet from a personal device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600" y="3916392"/>
            <a:ext cx="5786493" cy="25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839" y="5073247"/>
            <a:ext cx="9905999" cy="1568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Firewall</a:t>
            </a:r>
            <a:r>
              <a:rPr lang="en-US" sz="3600" dirty="0"/>
              <a:t> ~ A computer program that protects against viruses, spam, Trojans, and </a:t>
            </a:r>
            <a:r>
              <a:rPr lang="en-US" sz="3600" dirty="0" smtClean="0"/>
              <a:t>hackers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  <p:pic>
        <p:nvPicPr>
          <p:cNvPr id="12" name="Picture 11" descr="DiY Pallet Garden &lt;strong&gt;Fence&lt;/strong&gt; and 100 Year Old Windows | Survival Sherp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93" y="1102573"/>
            <a:ext cx="2515281" cy="3364924"/>
          </a:xfrm>
          <a:prstGeom prst="rect">
            <a:avLst/>
          </a:prstGeom>
        </p:spPr>
      </p:pic>
      <p:pic>
        <p:nvPicPr>
          <p:cNvPr id="13" name="Picture 12" descr="&lt;strong&gt;Security&lt;/strong&gt; guard - Uncyclopedia, the content-free encyclo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57" y="1103427"/>
            <a:ext cx="4163453" cy="33640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81451" y="2338250"/>
            <a:ext cx="1384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VS.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648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952" y="500333"/>
            <a:ext cx="9905999" cy="497944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900" dirty="0">
                <a:solidFill>
                  <a:srgbClr val="FFFF00"/>
                </a:solidFill>
              </a:rPr>
              <a:t>Hyperlink</a:t>
            </a:r>
            <a:r>
              <a:rPr lang="en-US" sz="3900" dirty="0">
                <a:solidFill>
                  <a:prstClr val="white"/>
                </a:solidFill>
              </a:rPr>
              <a:t> ~ A clickable link (digital button) that takes you to another part of the website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78" y="3569345"/>
            <a:ext cx="3107280" cy="28000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1945" y="2813150"/>
            <a:ext cx="10100231" cy="1993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en-US" sz="3600" dirty="0">
                <a:solidFill>
                  <a:prstClr val="white"/>
                </a:solidFill>
              </a:rPr>
              <a:t>Family Engagement &amp; Education: </a:t>
            </a:r>
            <a:r>
              <a:rPr lang="en-US" sz="3600" dirty="0">
                <a:solidFill>
                  <a:prstClr val="white"/>
                </a:solidFill>
                <a:hlinkClick r:id="rId3"/>
              </a:rPr>
              <a:t>www.stocktonusd.net/feeo</a:t>
            </a:r>
            <a:r>
              <a:rPr lang="en-US" sz="3600" dirty="0">
                <a:solidFill>
                  <a:prstClr val="white"/>
                </a:solidFill>
              </a:rPr>
              <a:t> </a:t>
            </a:r>
          </a:p>
          <a:p>
            <a:pPr marL="228600" lvl="0" indent="-228600" algn="ctr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940" y="386181"/>
            <a:ext cx="9905999" cy="3541714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URL/Web Address </a:t>
            </a:r>
            <a:r>
              <a:rPr lang="en-US" sz="3600" dirty="0">
                <a:solidFill>
                  <a:prstClr val="white"/>
                </a:solidFill>
              </a:rPr>
              <a:t>~ The “address” used to reach a specific website. All are unique (like a street address)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Website/Webpage</a:t>
            </a:r>
            <a:r>
              <a:rPr lang="en-US" sz="3600" dirty="0">
                <a:solidFill>
                  <a:prstClr val="white"/>
                </a:solidFill>
              </a:rPr>
              <a:t> ~ A page on the internet that houses information, games, movies, pictures, and anything accessible on the internet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43" y="4270844"/>
            <a:ext cx="4181865" cy="1956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26" y="4270844"/>
            <a:ext cx="2436525" cy="19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34" y="167525"/>
            <a:ext cx="4640321" cy="173442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2"/>
                </a:solidFill>
              </a:rPr>
              <a:t>SUSD Website continued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730" y="2321291"/>
            <a:ext cx="5849048" cy="4243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Online Demonstration</a:t>
            </a:r>
          </a:p>
          <a:p>
            <a:pPr marL="0" indent="0" algn="ctr">
              <a:buNone/>
            </a:pPr>
            <a:r>
              <a:rPr lang="en-US" dirty="0" smtClean="0"/>
              <a:t>Follow along on your screens to see your presenter surf the internet and help identify different sites, tools, and uses.</a:t>
            </a:r>
          </a:p>
          <a:p>
            <a:pPr marL="0" indent="0" algn="ctr">
              <a:buNone/>
            </a:pPr>
            <a:r>
              <a:rPr lang="en-US" dirty="0" smtClean="0"/>
              <a:t>Please feel free to ask any questions about anything you see on screen or have heard and would like to hear more about.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0" y="2321291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589">
            <a:off x="8026886" y="5568176"/>
            <a:ext cx="826877" cy="826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87" y="518178"/>
            <a:ext cx="1679249" cy="1679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3002">
            <a:off x="9881427" y="1705898"/>
            <a:ext cx="1648237" cy="2066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15" y="2197427"/>
            <a:ext cx="905142" cy="7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79606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417" y="1256745"/>
            <a:ext cx="9905999" cy="3541714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Reviewed Google Search Engine</a:t>
            </a:r>
          </a:p>
          <a:p>
            <a:r>
              <a:rPr lang="en-US" sz="4400" dirty="0" smtClean="0"/>
              <a:t>Visited their school’s webpage </a:t>
            </a:r>
          </a:p>
          <a:p>
            <a:r>
              <a:rPr lang="en-US" sz="4400" dirty="0" smtClean="0"/>
              <a:t>Accessing SUSD Departments, Student </a:t>
            </a:r>
            <a:r>
              <a:rPr lang="en-US" sz="4400" dirty="0" err="1" smtClean="0"/>
              <a:t>QuickLinks</a:t>
            </a:r>
            <a:endParaRPr lang="en-US" sz="4400" dirty="0" smtClean="0"/>
          </a:p>
          <a:p>
            <a:r>
              <a:rPr lang="en-US" sz="4400" dirty="0" smtClean="0"/>
              <a:t>Learned internet terms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619" y="0"/>
            <a:ext cx="2639797" cy="259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720" y="3210222"/>
            <a:ext cx="2164268" cy="2170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131" y="3646215"/>
            <a:ext cx="2304488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6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</p:spTree>
    <p:extLst>
      <p:ext uri="{BB962C8B-B14F-4D97-AF65-F5344CB8AC3E}">
        <p14:creationId xmlns:p14="http://schemas.microsoft.com/office/powerpoint/2010/main" val="26425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Survey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4568"/>
            <a:ext cx="9905999" cy="27668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Please take a few minutes to fill out the presentation survey. The surveys help improve future presentations and events.</a:t>
            </a:r>
          </a:p>
          <a:p>
            <a:pPr marL="0" indent="0" algn="ctr">
              <a:buNone/>
            </a:pPr>
            <a:r>
              <a:rPr lang="en-US" sz="2800" dirty="0" smtClean="0"/>
              <a:t>Thank You!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-Family Engagement &amp; Education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16" y="824047"/>
            <a:ext cx="1067512" cy="106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7" y="433209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05" y="167040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Agenda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262" y="1015065"/>
            <a:ext cx="7383741" cy="4851096"/>
          </a:xfrm>
        </p:spPr>
        <p:txBody>
          <a:bodyPr numCol="1"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4000" dirty="0" smtClean="0"/>
              <a:t>Review Surfing the Net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4000" dirty="0" smtClean="0"/>
              <a:t>Explore School Homepage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4000" dirty="0" smtClean="0"/>
              <a:t>Internet Terms</a:t>
            </a:r>
            <a:endParaRPr lang="en-US" sz="4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4000" dirty="0" smtClean="0"/>
              <a:t>SUSD Website Continued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4000" dirty="0" smtClean="0"/>
              <a:t>Review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4000" dirty="0" smtClean="0"/>
              <a:t>Questions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05" y="1384167"/>
            <a:ext cx="1845181" cy="1845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59" y="4264351"/>
            <a:ext cx="1865473" cy="1865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368" y="4482732"/>
            <a:ext cx="3702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solidFill>
                  <a:srgbClr val="FFFF00"/>
                </a:solidFill>
              </a:rPr>
              <a:t>Materials Needed: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- Wi-Fi Enabled Device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- Pencil / Pen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- Paper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522" y="99148"/>
            <a:ext cx="9905998" cy="8504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Internet Basics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chemeClr val="tx2"/>
                </a:solidFill>
              </a:rPr>
              <a:t>the Google Browser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1127" y="549527"/>
            <a:ext cx="1310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Tabs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Bar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456" y="2287884"/>
            <a:ext cx="1334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URL/Web Address Bar; Browser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677" y="3861601"/>
            <a:ext cx="1306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Google Search Bar; Browser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8252" y="2335488"/>
            <a:ext cx="1585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</a:rPr>
              <a:t>Minimize</a:t>
            </a:r>
          </a:p>
          <a:p>
            <a:pPr algn="r"/>
            <a:r>
              <a:rPr lang="en-US" sz="2000" b="1" dirty="0" smtClean="0">
                <a:solidFill>
                  <a:srgbClr val="FFFF00"/>
                </a:solidFill>
              </a:rPr>
              <a:t>Maximize</a:t>
            </a:r>
          </a:p>
          <a:p>
            <a:pPr algn="r"/>
            <a:r>
              <a:rPr lang="en-US" sz="2000" b="1" dirty="0" smtClean="0">
                <a:solidFill>
                  <a:srgbClr val="FFFF00"/>
                </a:solidFill>
              </a:rPr>
              <a:t>Exit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9" y="1065350"/>
            <a:ext cx="8985119" cy="5704214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2172908" y="788645"/>
            <a:ext cx="1585704" cy="5534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408176" y="1671626"/>
            <a:ext cx="3877056" cy="1124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08176" y="3832972"/>
            <a:ext cx="2803261" cy="399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750808" y="1339942"/>
            <a:ext cx="2103075" cy="1151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6339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School Locator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88" y="1974919"/>
            <a:ext cx="7315200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218" y="342472"/>
            <a:ext cx="9905998" cy="11084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INTERNET TERMS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941" y="2076960"/>
            <a:ext cx="9878275" cy="4427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3941" y="1450900"/>
            <a:ext cx="957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Please take some time to make your own chart at home for our next activity.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0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194" y="290714"/>
            <a:ext cx="9905998" cy="91698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INTERNET TERMS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25" y="1207698"/>
            <a:ext cx="9905999" cy="4617139"/>
          </a:xfrm>
        </p:spPr>
        <p:txBody>
          <a:bodyPr numCol="1">
            <a:normAutofit fontScale="92500" lnSpcReduction="10000"/>
          </a:bodyPr>
          <a:lstStyle/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Cookies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Download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 smtClean="0">
                <a:solidFill>
                  <a:schemeClr val="accent1"/>
                </a:solidFill>
              </a:rPr>
              <a:t>Firewall</a:t>
            </a:r>
            <a:endParaRPr lang="en-US" sz="4800" b="1" dirty="0">
              <a:solidFill>
                <a:schemeClr val="accent1"/>
              </a:solidFill>
            </a:endParaRP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>
                <a:solidFill>
                  <a:schemeClr val="accent1"/>
                </a:solidFill>
              </a:rPr>
              <a:t>Hyperlink</a:t>
            </a: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>
                <a:solidFill>
                  <a:srgbClr val="00B0F0"/>
                </a:solidFill>
              </a:rPr>
              <a:t>Upload</a:t>
            </a: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>
                <a:solidFill>
                  <a:srgbClr val="00B0F0"/>
                </a:solidFill>
              </a:rPr>
              <a:t>URL/Web Address</a:t>
            </a: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>
                <a:solidFill>
                  <a:srgbClr val="00B0F0"/>
                </a:solidFill>
              </a:rPr>
              <a:t>Website/Webpage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9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218" y="342472"/>
            <a:ext cx="9905998" cy="11084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INTERNET TERMS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941" y="2076960"/>
            <a:ext cx="9878275" cy="4427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218" y="1369074"/>
            <a:ext cx="957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From the list, fill in the table with familiar internet terms you may already know; and those you don’t.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194" y="290714"/>
            <a:ext cx="9905998" cy="91698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INTERNET TERMS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25" y="1207698"/>
            <a:ext cx="9905999" cy="4617139"/>
          </a:xfrm>
        </p:spPr>
        <p:txBody>
          <a:bodyPr numCol="1">
            <a:normAutofit fontScale="92500" lnSpcReduction="10000"/>
          </a:bodyPr>
          <a:lstStyle/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Cookies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Download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 smtClean="0">
                <a:solidFill>
                  <a:schemeClr val="accent1"/>
                </a:solidFill>
              </a:rPr>
              <a:t>Firewall</a:t>
            </a:r>
            <a:endParaRPr lang="en-US" sz="4800" b="1" dirty="0">
              <a:solidFill>
                <a:schemeClr val="accent1"/>
              </a:solidFill>
            </a:endParaRP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>
                <a:solidFill>
                  <a:schemeClr val="accent1"/>
                </a:solidFill>
              </a:rPr>
              <a:t>Hyperlink</a:t>
            </a: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>
                <a:solidFill>
                  <a:srgbClr val="00B0F0"/>
                </a:solidFill>
              </a:rPr>
              <a:t>Upload</a:t>
            </a: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>
                <a:solidFill>
                  <a:srgbClr val="00B0F0"/>
                </a:solidFill>
              </a:rPr>
              <a:t>URL/Web Address</a:t>
            </a:r>
          </a:p>
          <a:p>
            <a:pPr marL="571500" lvl="0" indent="-571500" defTabSz="457200">
              <a:lnSpc>
                <a:spcPct val="100000"/>
              </a:lnSpc>
              <a:spcBef>
                <a:spcPts val="0"/>
              </a:spcBef>
              <a:buSzTx/>
            </a:pPr>
            <a:r>
              <a:rPr lang="en-US" sz="4800" b="1" dirty="0">
                <a:solidFill>
                  <a:srgbClr val="00B0F0"/>
                </a:solidFill>
              </a:rPr>
              <a:t>Website/Webpage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7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996" y="342474"/>
            <a:ext cx="9905998" cy="81346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INTERNET TERMS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594079"/>
            <a:ext cx="9905999" cy="1047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00"/>
                </a:solidFill>
              </a:rPr>
              <a:t>Cookies</a:t>
            </a:r>
            <a:r>
              <a:rPr lang="en-US" sz="3600" dirty="0"/>
              <a:t> ~ Online files that track your browsing history and information for later </a:t>
            </a:r>
            <a:r>
              <a:rPr lang="en-US" sz="3600" dirty="0" smtClean="0"/>
              <a:t>use. Remember, new ‘accepting’ law.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00" y="2912364"/>
            <a:ext cx="4244405" cy="2822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53" y="2912364"/>
            <a:ext cx="4288536" cy="282270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5-Point Star 7"/>
          <p:cNvSpPr/>
          <p:nvPr/>
        </p:nvSpPr>
        <p:spPr>
          <a:xfrm>
            <a:off x="5806440" y="5202935"/>
            <a:ext cx="1380744" cy="756933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E6E9E5D-527C-490D-96CB-590DDFEED570}" vid="{4B68E52B-B274-40F2-BCEC-9A7699711B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348</TotalTime>
  <Words>370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Tw Cen MT</vt:lpstr>
      <vt:lpstr>Wingdings</vt:lpstr>
      <vt:lpstr>Theme1</vt:lpstr>
      <vt:lpstr>Tech for Parents Module 3</vt:lpstr>
      <vt:lpstr>Agenda</vt:lpstr>
      <vt:lpstr>Internet Basics the Google Browser</vt:lpstr>
      <vt:lpstr>School Locator</vt:lpstr>
      <vt:lpstr>INTERNET TERMS</vt:lpstr>
      <vt:lpstr>INTERNET TERMS</vt:lpstr>
      <vt:lpstr>INTERNET TERMS</vt:lpstr>
      <vt:lpstr>INTERNET TERMS</vt:lpstr>
      <vt:lpstr>INTERNET TERMS</vt:lpstr>
      <vt:lpstr>PowerPoint Presentation</vt:lpstr>
      <vt:lpstr>PowerPoint Presentation</vt:lpstr>
      <vt:lpstr>PowerPoint Presentation</vt:lpstr>
      <vt:lpstr>PowerPoint Presentation</vt:lpstr>
      <vt:lpstr>Internet SUSD Website continued</vt:lpstr>
      <vt:lpstr>Review</vt:lpstr>
      <vt:lpstr>Questions</vt:lpstr>
      <vt:lpstr>Survey</vt:lpstr>
    </vt:vector>
  </TitlesOfParts>
  <Company>Stockton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isadmin</dc:creator>
  <cp:lastModifiedBy>Dara Dalmau</cp:lastModifiedBy>
  <cp:revision>37</cp:revision>
  <dcterms:created xsi:type="dcterms:W3CDTF">2020-08-27T20:48:42Z</dcterms:created>
  <dcterms:modified xsi:type="dcterms:W3CDTF">2020-09-20T06:58:49Z</dcterms:modified>
</cp:coreProperties>
</file>