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12192000"/>
  <p:notesSz cx="6858000" cy="2143125"/>
  <p:embeddedFontLst>
    <p:embeddedFont>
      <p:font typeface="Helvetica Neue"/>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HelveticaNeue-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HelveticaNeue-italic.fntdata"/><Relationship Id="rId30" Type="http://schemas.openxmlformats.org/officeDocument/2006/relationships/font" Target="fonts/HelveticaNeue-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HelveticaNeue-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 name="Google Shape;6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 name="Google Shape;6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863a707067_0_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863a707067_0_8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g863a707067_0_8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170" name="Google Shape;170;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Ahora que hemos desmentido el mito común de que hablar sobre el suicidio puede ser peligroso, le recomendamos que aproveche esta oportunidad para hablar con su hijo sobre la salud mental. Lo alentamos a que se vaya a casa esta noche y comparta lo que discutimos con su hijo y pregúntele sobre cualquier inquietud que pueda tener. Su hijo podría estar bien emocionalmente pero preocupado por un amigo. Nunca se sabe lo que puede descubrir al abrir la conversación.</a:t>
            </a:r>
            <a:endParaRPr/>
          </a:p>
        </p:txBody>
      </p:sp>
      <p:sp>
        <p:nvSpPr>
          <p:cNvPr id="184" name="Google Shape;184;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 name="Google Shape;7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 name="Google Shape;7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236" name="Google Shape;236;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863a707067_0_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9" name="Google Shape;79;g863a707067_0_8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 name="Google Shape;80;g863a707067_0_8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863a707067_0_0:notes"/>
          <p:cNvSpPr/>
          <p:nvPr>
            <p:ph idx="2" type="sldImg"/>
          </p:nvPr>
        </p:nvSpPr>
        <p:spPr>
          <a:xfrm>
            <a:off x="685800" y="267891"/>
            <a:ext cx="5486400" cy="723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g863a707067_0_0:notes"/>
          <p:cNvSpPr txBox="1"/>
          <p:nvPr>
            <p:ph idx="1" type="body"/>
          </p:nvPr>
        </p:nvSpPr>
        <p:spPr>
          <a:xfrm>
            <a:off x="685800" y="1031379"/>
            <a:ext cx="5486400" cy="843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g863a707067_0_0:notes"/>
          <p:cNvSpPr txBox="1"/>
          <p:nvPr>
            <p:ph idx="12" type="sldNum"/>
          </p:nvPr>
        </p:nvSpPr>
        <p:spPr>
          <a:xfrm>
            <a:off x="3884613" y="2035597"/>
            <a:ext cx="2971800" cy="107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863a707067_0_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863a707067_0_7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g863a707067_0_7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age - Logo">
  <p:cSld name="Title Page - Logo">
    <p:bg>
      <p:bgPr>
        <a:solidFill>
          <a:schemeClr val="lt1"/>
        </a:solidFill>
      </p:bgPr>
    </p:bg>
    <p:spTree>
      <p:nvGrpSpPr>
        <p:cNvPr id="10" name="Shape 10"/>
        <p:cNvGrpSpPr/>
        <p:nvPr/>
      </p:nvGrpSpPr>
      <p:grpSpPr>
        <a:xfrm>
          <a:off x="0" y="0"/>
          <a:ext cx="0" cy="0"/>
          <a:chOff x="0" y="0"/>
          <a:chExt cx="0" cy="0"/>
        </a:xfrm>
      </p:grpSpPr>
      <p:pic>
        <p:nvPicPr>
          <p:cNvPr id="11" name="Google Shape;11;p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2" name="Google Shape;12;p2"/>
          <p:cNvSpPr txBox="1"/>
          <p:nvPr>
            <p:ph type="title"/>
          </p:nvPr>
        </p:nvSpPr>
        <p:spPr>
          <a:xfrm>
            <a:off x="321733" y="3957092"/>
            <a:ext cx="11548533" cy="1410776"/>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rgbClr val="002856"/>
              </a:buClr>
              <a:buSzPts val="4000"/>
              <a:buFont typeface="Calibri"/>
              <a:buNone/>
              <a:defRPr b="1" i="0" sz="4000" u="none" cap="none" strike="noStrike">
                <a:solidFill>
                  <a:srgbClr val="00285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2"/>
          <p:cNvSpPr txBox="1"/>
          <p:nvPr>
            <p:ph idx="1" type="body"/>
          </p:nvPr>
        </p:nvSpPr>
        <p:spPr>
          <a:xfrm>
            <a:off x="322263" y="4741599"/>
            <a:ext cx="11547475" cy="1252537"/>
          </a:xfrm>
          <a:prstGeom prst="rect">
            <a:avLst/>
          </a:prstGeom>
          <a:noFill/>
          <a:ln>
            <a:noFill/>
          </a:ln>
        </p:spPr>
        <p:txBody>
          <a:bodyPr anchorCtr="0" anchor="t" bIns="45700" lIns="91425" spcFirstLastPara="1" rIns="91425" wrap="square" tIns="45700">
            <a:noAutofit/>
          </a:bodyPr>
          <a:lstStyle>
            <a:lvl1pPr indent="-228600" lvl="0" marL="457200" marR="0" rtl="0" algn="ctr">
              <a:spcBef>
                <a:spcPts val="0"/>
              </a:spcBef>
              <a:spcAft>
                <a:spcPts val="0"/>
              </a:spcAft>
              <a:buClr>
                <a:srgbClr val="002856"/>
              </a:buClr>
              <a:buSzPts val="2800"/>
              <a:buFont typeface="Calibri"/>
              <a:buNone/>
              <a:defRPr b="0" i="0" sz="2800" u="none" cap="none" strike="noStrike">
                <a:solidFill>
                  <a:srgbClr val="002856"/>
                </a:solidFill>
                <a:latin typeface="Calibri"/>
                <a:ea typeface="Calibri"/>
                <a:cs typeface="Calibri"/>
                <a:sym typeface="Calibri"/>
              </a:defRPr>
            </a:lvl1pPr>
            <a:lvl2pPr indent="-228600" lvl="1" marL="914400" marR="0" rtl="0" algn="l">
              <a:spcBef>
                <a:spcPts val="600"/>
              </a:spcBef>
              <a:spcAft>
                <a:spcPts val="0"/>
              </a:spcAft>
              <a:buClr>
                <a:srgbClr val="002856"/>
              </a:buClr>
              <a:buSzPts val="2800"/>
              <a:buFont typeface="Calibri"/>
              <a:buNone/>
              <a:defRPr b="0" i="0" sz="2800" u="none" cap="none" strike="noStrike">
                <a:solidFill>
                  <a:srgbClr val="002856"/>
                </a:solidFill>
                <a:latin typeface="Calibri"/>
                <a:ea typeface="Calibri"/>
                <a:cs typeface="Calibri"/>
                <a:sym typeface="Calibri"/>
              </a:defRPr>
            </a:lvl2pPr>
            <a:lvl3pPr indent="-228600" lvl="2" marL="1371600" marR="0" rtl="0" algn="l">
              <a:spcBef>
                <a:spcPts val="480"/>
              </a:spcBef>
              <a:spcAft>
                <a:spcPts val="0"/>
              </a:spcAft>
              <a:buClr>
                <a:srgbClr val="002856"/>
              </a:buClr>
              <a:buSzPts val="2400"/>
              <a:buFont typeface="Calibri"/>
              <a:buNone/>
              <a:defRPr b="0" i="0" sz="2400" u="none" cap="none" strike="noStrike">
                <a:solidFill>
                  <a:srgbClr val="002856"/>
                </a:solidFill>
                <a:latin typeface="Calibri"/>
                <a:ea typeface="Calibri"/>
                <a:cs typeface="Calibri"/>
                <a:sym typeface="Calibri"/>
              </a:defRPr>
            </a:lvl3pPr>
            <a:lvl4pPr indent="-228600" lvl="3" marL="1828800" marR="0" rtl="0" algn="l">
              <a:spcBef>
                <a:spcPts val="400"/>
              </a:spcBef>
              <a:spcAft>
                <a:spcPts val="0"/>
              </a:spcAft>
              <a:buClr>
                <a:srgbClr val="002856"/>
              </a:buClr>
              <a:buSzPts val="2000"/>
              <a:buFont typeface="Calibri"/>
              <a:buNone/>
              <a:defRPr b="0" i="0" sz="2000" u="none" cap="none" strike="noStrike">
                <a:solidFill>
                  <a:srgbClr val="002856"/>
                </a:solidFill>
                <a:latin typeface="Calibri"/>
                <a:ea typeface="Calibri"/>
                <a:cs typeface="Calibri"/>
                <a:sym typeface="Calibri"/>
              </a:defRPr>
            </a:lvl4pPr>
            <a:lvl5pPr indent="-228600" lvl="4" marL="2286000" marR="0" rtl="0" algn="l">
              <a:spcBef>
                <a:spcPts val="400"/>
              </a:spcBef>
              <a:spcAft>
                <a:spcPts val="0"/>
              </a:spcAft>
              <a:buClr>
                <a:srgbClr val="002856"/>
              </a:buClr>
              <a:buSzPts val="2000"/>
              <a:buFont typeface="Calibri"/>
              <a:buNone/>
              <a:defRPr b="0" i="0" sz="2000" u="none" cap="none" strike="noStrike">
                <a:solidFill>
                  <a:srgbClr val="002856"/>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all Out">
  <p:cSld name="1_Call Out">
    <p:spTree>
      <p:nvGrpSpPr>
        <p:cNvPr id="57" name="Shape 57"/>
        <p:cNvGrpSpPr/>
        <p:nvPr/>
      </p:nvGrpSpPr>
      <p:grpSpPr>
        <a:xfrm>
          <a:off x="0" y="0"/>
          <a:ext cx="0" cy="0"/>
          <a:chOff x="0" y="0"/>
          <a:chExt cx="0" cy="0"/>
        </a:xfrm>
      </p:grpSpPr>
      <p:pic>
        <p:nvPicPr>
          <p:cNvPr id="58" name="Google Shape;58;p1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9" name="Google Shape;59;p11"/>
          <p:cNvSpPr/>
          <p:nvPr/>
        </p:nvSpPr>
        <p:spPr>
          <a:xfrm>
            <a:off x="880532" y="1715823"/>
            <a:ext cx="6025594" cy="3205094"/>
          </a:xfrm>
          <a:prstGeom prst="rect">
            <a:avLst/>
          </a:prstGeom>
          <a:solidFill>
            <a:srgbClr val="B0BD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60" name="Google Shape;60;p11"/>
          <p:cNvCxnSpPr/>
          <p:nvPr/>
        </p:nvCxnSpPr>
        <p:spPr>
          <a:xfrm>
            <a:off x="7636934" y="693138"/>
            <a:ext cx="0" cy="5792329"/>
          </a:xfrm>
          <a:prstGeom prst="straightConnector1">
            <a:avLst/>
          </a:prstGeom>
          <a:noFill/>
          <a:ln cap="flat" cmpd="sng" w="25400">
            <a:solidFill>
              <a:srgbClr val="FAD91F"/>
            </a:solidFill>
            <a:prstDash val="solid"/>
            <a:round/>
            <a:headEnd len="sm" w="sm" type="none"/>
            <a:tailEnd len="sm" w="sm" type="none"/>
          </a:ln>
          <a:effectLst>
            <a:outerShdw blurRad="40000" rotWithShape="0" dir="5400000" dist="20000">
              <a:srgbClr val="000000">
                <a:alpha val="37647"/>
              </a:srgbClr>
            </a:outerShdw>
          </a:effectLst>
        </p:spPr>
      </p:cxnSp>
      <p:sp>
        <p:nvSpPr>
          <p:cNvPr id="61" name="Google Shape;61;p11"/>
          <p:cNvSpPr txBox="1"/>
          <p:nvPr>
            <p:ph idx="1" type="body"/>
          </p:nvPr>
        </p:nvSpPr>
        <p:spPr>
          <a:xfrm>
            <a:off x="881063" y="1835484"/>
            <a:ext cx="6025063" cy="294105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Clr>
                <a:srgbClr val="002856"/>
              </a:buClr>
              <a:buSzPts val="3200"/>
              <a:buFont typeface="Calibri"/>
              <a:buNone/>
              <a:defRPr b="0" i="0" sz="3200" u="none" cap="none" strike="noStrike">
                <a:solidFill>
                  <a:srgbClr val="002856"/>
                </a:solidFill>
                <a:latin typeface="Calibri"/>
                <a:ea typeface="Calibri"/>
                <a:cs typeface="Calibri"/>
                <a:sym typeface="Calibri"/>
              </a:defRPr>
            </a:lvl1pPr>
            <a:lvl2pPr indent="-228600" lvl="1" marL="914400" marR="0" rtl="0" algn="l">
              <a:spcBef>
                <a:spcPts val="1200"/>
              </a:spcBef>
              <a:spcAft>
                <a:spcPts val="0"/>
              </a:spcAft>
              <a:buClr>
                <a:srgbClr val="002856"/>
              </a:buClr>
              <a:buSzPts val="2800"/>
              <a:buFont typeface="Calibri"/>
              <a:buNone/>
              <a:defRPr b="0" i="0" sz="2800" u="none" cap="none" strike="noStrike">
                <a:solidFill>
                  <a:srgbClr val="002856"/>
                </a:solidFill>
                <a:latin typeface="Calibri"/>
                <a:ea typeface="Calibri"/>
                <a:cs typeface="Calibri"/>
                <a:sym typeface="Calibri"/>
              </a:defRPr>
            </a:lvl2pPr>
            <a:lvl3pPr indent="-228600" lvl="2" marL="1371600" marR="0" rtl="0" algn="l">
              <a:spcBef>
                <a:spcPts val="480"/>
              </a:spcBef>
              <a:spcAft>
                <a:spcPts val="0"/>
              </a:spcAft>
              <a:buClr>
                <a:srgbClr val="002856"/>
              </a:buClr>
              <a:buSzPts val="2400"/>
              <a:buFont typeface="Calibri"/>
              <a:buNone/>
              <a:defRPr b="0" i="0" sz="2400" u="none" cap="none" strike="noStrike">
                <a:solidFill>
                  <a:srgbClr val="002856"/>
                </a:solidFill>
                <a:latin typeface="Calibri"/>
                <a:ea typeface="Calibri"/>
                <a:cs typeface="Calibri"/>
                <a:sym typeface="Calibri"/>
              </a:defRPr>
            </a:lvl3pPr>
            <a:lvl4pPr indent="-228600" lvl="3" marL="1828800" marR="0" rtl="0" algn="l">
              <a:spcBef>
                <a:spcPts val="400"/>
              </a:spcBef>
              <a:spcAft>
                <a:spcPts val="0"/>
              </a:spcAft>
              <a:buClr>
                <a:srgbClr val="002856"/>
              </a:buClr>
              <a:buSzPts val="2000"/>
              <a:buFont typeface="Calibri"/>
              <a:buNone/>
              <a:defRPr b="0" i="0" sz="2000" u="none" cap="none" strike="noStrike">
                <a:solidFill>
                  <a:srgbClr val="002856"/>
                </a:solidFill>
                <a:latin typeface="Calibri"/>
                <a:ea typeface="Calibri"/>
                <a:cs typeface="Calibri"/>
                <a:sym typeface="Calibri"/>
              </a:defRPr>
            </a:lvl4pPr>
            <a:lvl5pPr indent="-228600" lvl="4" marL="2286000" marR="0" rtl="0" algn="l">
              <a:spcBef>
                <a:spcPts val="400"/>
              </a:spcBef>
              <a:spcAft>
                <a:spcPts val="0"/>
              </a:spcAft>
              <a:buClr>
                <a:srgbClr val="002856"/>
              </a:buClr>
              <a:buSzPts val="2000"/>
              <a:buFont typeface="Calibri"/>
              <a:buNone/>
              <a:defRPr b="0" i="0" sz="2000" u="none" cap="none" strike="noStrike">
                <a:solidFill>
                  <a:srgbClr val="002856"/>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2" name="Google Shape;62;p11"/>
          <p:cNvSpPr txBox="1"/>
          <p:nvPr>
            <p:ph idx="2" type="body"/>
          </p:nvPr>
        </p:nvSpPr>
        <p:spPr>
          <a:xfrm>
            <a:off x="8100332" y="819060"/>
            <a:ext cx="3631310" cy="566640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640"/>
              </a:spcBef>
              <a:spcAft>
                <a:spcPts val="0"/>
              </a:spcAft>
              <a:buClr>
                <a:srgbClr val="002856"/>
              </a:buClr>
              <a:buSzPts val="3200"/>
              <a:buFont typeface="Calibri"/>
              <a:buNone/>
              <a:defRPr b="0" i="0" sz="3200" u="none" cap="none" strike="noStrike">
                <a:solidFill>
                  <a:srgbClr val="002856"/>
                </a:solidFill>
                <a:latin typeface="Calibri"/>
                <a:ea typeface="Calibri"/>
                <a:cs typeface="Calibri"/>
                <a:sym typeface="Calibri"/>
              </a:defRPr>
            </a:lvl1pPr>
            <a:lvl2pPr indent="-406400" lvl="1" marL="914400" marR="0" rtl="0" algn="l">
              <a:spcBef>
                <a:spcPts val="0"/>
              </a:spcBef>
              <a:spcAft>
                <a:spcPts val="0"/>
              </a:spcAft>
              <a:buClr>
                <a:srgbClr val="002856"/>
              </a:buClr>
              <a:buSzPts val="2800"/>
              <a:buFont typeface="Merriweather Sans"/>
              <a:buChar char="▸"/>
              <a:defRPr b="0" i="0" sz="2800" u="none" cap="none" strike="noStrike">
                <a:solidFill>
                  <a:srgbClr val="002856"/>
                </a:solidFill>
                <a:latin typeface="Calibri"/>
                <a:ea typeface="Calibri"/>
                <a:cs typeface="Calibri"/>
                <a:sym typeface="Calibri"/>
              </a:defRPr>
            </a:lvl2pPr>
            <a:lvl3pPr indent="-228600" lvl="2" marL="1371600" marR="0" rtl="0" algn="l">
              <a:spcBef>
                <a:spcPts val="1800"/>
              </a:spcBef>
              <a:spcAft>
                <a:spcPts val="0"/>
              </a:spcAft>
              <a:buClr>
                <a:srgbClr val="002856"/>
              </a:buClr>
              <a:buSzPts val="2400"/>
              <a:buFont typeface="Calibri"/>
              <a:buNone/>
              <a:defRPr b="0" i="0" sz="2400" u="none" cap="none" strike="noStrike">
                <a:solidFill>
                  <a:srgbClr val="002856"/>
                </a:solidFill>
                <a:latin typeface="Calibri"/>
                <a:ea typeface="Calibri"/>
                <a:cs typeface="Calibri"/>
                <a:sym typeface="Calibri"/>
              </a:defRPr>
            </a:lvl3pPr>
            <a:lvl4pPr indent="-228600" lvl="3" marL="1828800" marR="0" rtl="0" algn="l">
              <a:spcBef>
                <a:spcPts val="400"/>
              </a:spcBef>
              <a:spcAft>
                <a:spcPts val="0"/>
              </a:spcAft>
              <a:buClr>
                <a:srgbClr val="002856"/>
              </a:buClr>
              <a:buSzPts val="2000"/>
              <a:buFont typeface="Calibri"/>
              <a:buNone/>
              <a:defRPr b="0" i="0" sz="2000" u="none" cap="none" strike="noStrike">
                <a:solidFill>
                  <a:srgbClr val="002856"/>
                </a:solidFill>
                <a:latin typeface="Calibri"/>
                <a:ea typeface="Calibri"/>
                <a:cs typeface="Calibri"/>
                <a:sym typeface="Calibri"/>
              </a:defRPr>
            </a:lvl4pPr>
            <a:lvl5pPr indent="-228600" lvl="4" marL="2286000" marR="0" rtl="0" algn="l">
              <a:spcBef>
                <a:spcPts val="400"/>
              </a:spcBef>
              <a:spcAft>
                <a:spcPts val="0"/>
              </a:spcAft>
              <a:buClr>
                <a:srgbClr val="002856"/>
              </a:buClr>
              <a:buSzPts val="2000"/>
              <a:buFont typeface="Calibri"/>
              <a:buNone/>
              <a:defRPr b="0" i="0" sz="2000" u="none" cap="none" strike="noStrike">
                <a:solidFill>
                  <a:srgbClr val="002856"/>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14" name="Shape 14"/>
        <p:cNvGrpSpPr/>
        <p:nvPr/>
      </p:nvGrpSpPr>
      <p:grpSpPr>
        <a:xfrm>
          <a:off x="0" y="0"/>
          <a:ext cx="0" cy="0"/>
          <a:chOff x="0" y="0"/>
          <a:chExt cx="0" cy="0"/>
        </a:xfrm>
      </p:grpSpPr>
      <p:pic>
        <p:nvPicPr>
          <p:cNvPr id="15" name="Google Shape;15;p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6" name="Google Shape;16;p3"/>
          <p:cNvSpPr txBox="1"/>
          <p:nvPr>
            <p:ph type="title"/>
          </p:nvPr>
        </p:nvSpPr>
        <p:spPr>
          <a:xfrm>
            <a:off x="195491" y="693138"/>
            <a:ext cx="11620362" cy="80221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rgbClr val="002856"/>
              </a:buClr>
              <a:buSzPts val="3600"/>
              <a:buFont typeface="Calibri"/>
              <a:buNone/>
              <a:defRPr b="1" i="0" sz="3600" u="none" cap="none" strike="noStrike">
                <a:solidFill>
                  <a:srgbClr val="00285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17" name="Google Shape;17;p3"/>
          <p:cNvCxnSpPr/>
          <p:nvPr/>
        </p:nvCxnSpPr>
        <p:spPr>
          <a:xfrm flipH="1" rot="10800000">
            <a:off x="304800" y="1378375"/>
            <a:ext cx="11607678" cy="1"/>
          </a:xfrm>
          <a:prstGeom prst="straightConnector1">
            <a:avLst/>
          </a:prstGeom>
          <a:noFill/>
          <a:ln cap="flat" cmpd="sng" w="28575">
            <a:solidFill>
              <a:srgbClr val="FFE789"/>
            </a:solidFill>
            <a:prstDash val="solid"/>
            <a:round/>
            <a:headEnd len="sm" w="sm" type="none"/>
            <a:tailEnd len="sm" w="sm" type="none"/>
          </a:ln>
        </p:spPr>
      </p:cxnSp>
      <p:sp>
        <p:nvSpPr>
          <p:cNvPr id="18" name="Google Shape;18;p3"/>
          <p:cNvSpPr txBox="1"/>
          <p:nvPr>
            <p:ph idx="1" type="body"/>
          </p:nvPr>
        </p:nvSpPr>
        <p:spPr>
          <a:xfrm>
            <a:off x="203202" y="1580015"/>
            <a:ext cx="11663363" cy="39290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Clr>
                <a:srgbClr val="002856"/>
              </a:buClr>
              <a:buSzPts val="3200"/>
              <a:buFont typeface="Calibri"/>
              <a:buNone/>
              <a:defRPr b="0" i="0" sz="3200" u="none" cap="none" strike="noStrike">
                <a:solidFill>
                  <a:srgbClr val="002856"/>
                </a:solidFill>
                <a:latin typeface="Calibri"/>
                <a:ea typeface="Calibri"/>
                <a:cs typeface="Calibri"/>
                <a:sym typeface="Calibri"/>
              </a:defRPr>
            </a:lvl1pPr>
            <a:lvl2pPr indent="-228600" lvl="1" marL="914400" marR="0" rtl="0" algn="l">
              <a:spcBef>
                <a:spcPts val="1200"/>
              </a:spcBef>
              <a:spcAft>
                <a:spcPts val="0"/>
              </a:spcAft>
              <a:buClr>
                <a:srgbClr val="002856"/>
              </a:buClr>
              <a:buSzPts val="3000"/>
              <a:buFont typeface="Calibri"/>
              <a:buNone/>
              <a:defRPr b="0" i="0" sz="3000" u="none" cap="none" strike="noStrike">
                <a:solidFill>
                  <a:srgbClr val="002856"/>
                </a:solidFill>
                <a:latin typeface="Calibri"/>
                <a:ea typeface="Calibri"/>
                <a:cs typeface="Calibri"/>
                <a:sym typeface="Calibri"/>
              </a:defRPr>
            </a:lvl2pPr>
            <a:lvl3pPr indent="-228600" lvl="2" marL="1371600" marR="0" rtl="0" algn="l">
              <a:spcBef>
                <a:spcPts val="1200"/>
              </a:spcBef>
              <a:spcAft>
                <a:spcPts val="0"/>
              </a:spcAft>
              <a:buClr>
                <a:srgbClr val="002856"/>
              </a:buClr>
              <a:buSzPts val="2800"/>
              <a:buFont typeface="Calibri"/>
              <a:buNone/>
              <a:defRPr b="0" i="0" sz="2800" u="none" cap="none" strike="noStrike">
                <a:solidFill>
                  <a:srgbClr val="002856"/>
                </a:solidFill>
                <a:latin typeface="Calibri"/>
                <a:ea typeface="Calibri"/>
                <a:cs typeface="Calibri"/>
                <a:sym typeface="Calibri"/>
              </a:defRPr>
            </a:lvl3pPr>
            <a:lvl4pPr indent="-228600" lvl="3" marL="1828800" marR="0" rtl="0" algn="l">
              <a:spcBef>
                <a:spcPts val="1200"/>
              </a:spcBef>
              <a:spcAft>
                <a:spcPts val="0"/>
              </a:spcAft>
              <a:buClr>
                <a:srgbClr val="002856"/>
              </a:buClr>
              <a:buSzPts val="2000"/>
              <a:buFont typeface="Calibri"/>
              <a:buNone/>
              <a:defRPr b="0" i="0" sz="2000" u="none" cap="none" strike="noStrike">
                <a:solidFill>
                  <a:srgbClr val="002856"/>
                </a:solidFill>
                <a:latin typeface="Calibri"/>
                <a:ea typeface="Calibri"/>
                <a:cs typeface="Calibri"/>
                <a:sym typeface="Calibri"/>
              </a:defRPr>
            </a:lvl4pPr>
            <a:lvl5pPr indent="-228600" lvl="4" marL="2286000" marR="0" rtl="0" algn="l">
              <a:spcBef>
                <a:spcPts val="400"/>
              </a:spcBef>
              <a:spcAft>
                <a:spcPts val="0"/>
              </a:spcAft>
              <a:buClr>
                <a:srgbClr val="002856"/>
              </a:buClr>
              <a:buSzPts val="2000"/>
              <a:buFont typeface="Calibri"/>
              <a:buNone/>
              <a:defRPr b="0" i="0" sz="2000" u="none" cap="none" strike="noStrike">
                <a:solidFill>
                  <a:srgbClr val="002856"/>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student">
  <p:cSld name="Content - student">
    <p:spTree>
      <p:nvGrpSpPr>
        <p:cNvPr id="19"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1" name="Google Shape;21;p4"/>
          <p:cNvSpPr txBox="1"/>
          <p:nvPr>
            <p:ph type="title"/>
          </p:nvPr>
        </p:nvSpPr>
        <p:spPr>
          <a:xfrm>
            <a:off x="195491" y="693138"/>
            <a:ext cx="11620362" cy="80221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rgbClr val="002856"/>
              </a:buClr>
              <a:buSzPts val="3600"/>
              <a:buFont typeface="Calibri"/>
              <a:buNone/>
              <a:defRPr b="1" i="0" sz="3600" u="none" cap="none" strike="noStrike">
                <a:solidFill>
                  <a:srgbClr val="00285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22" name="Google Shape;22;p4"/>
          <p:cNvCxnSpPr/>
          <p:nvPr/>
        </p:nvCxnSpPr>
        <p:spPr>
          <a:xfrm flipH="1" rot="10800000">
            <a:off x="304800" y="1378375"/>
            <a:ext cx="11607678" cy="1"/>
          </a:xfrm>
          <a:prstGeom prst="straightConnector1">
            <a:avLst/>
          </a:prstGeom>
          <a:noFill/>
          <a:ln cap="flat" cmpd="sng" w="28575">
            <a:solidFill>
              <a:srgbClr val="FFE789"/>
            </a:solidFill>
            <a:prstDash val="solid"/>
            <a:round/>
            <a:headEnd len="sm" w="sm" type="none"/>
            <a:tailEnd len="sm" w="sm" type="none"/>
          </a:ln>
        </p:spPr>
      </p:cxnSp>
      <p:sp>
        <p:nvSpPr>
          <p:cNvPr id="23" name="Google Shape;23;p4"/>
          <p:cNvSpPr txBox="1"/>
          <p:nvPr>
            <p:ph idx="1" type="body"/>
          </p:nvPr>
        </p:nvSpPr>
        <p:spPr>
          <a:xfrm>
            <a:off x="203202" y="1580015"/>
            <a:ext cx="11663363" cy="39290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Clr>
                <a:srgbClr val="002856"/>
              </a:buClr>
              <a:buSzPts val="3200"/>
              <a:buFont typeface="Calibri"/>
              <a:buNone/>
              <a:defRPr b="0" i="0" sz="3200" u="none" cap="none" strike="noStrike">
                <a:solidFill>
                  <a:srgbClr val="002856"/>
                </a:solidFill>
                <a:latin typeface="Calibri"/>
                <a:ea typeface="Calibri"/>
                <a:cs typeface="Calibri"/>
                <a:sym typeface="Calibri"/>
              </a:defRPr>
            </a:lvl1pPr>
            <a:lvl2pPr indent="-228600" lvl="1" marL="914400" marR="0" rtl="0" algn="l">
              <a:spcBef>
                <a:spcPts val="1200"/>
              </a:spcBef>
              <a:spcAft>
                <a:spcPts val="0"/>
              </a:spcAft>
              <a:buClr>
                <a:srgbClr val="002856"/>
              </a:buClr>
              <a:buSzPts val="3000"/>
              <a:buFont typeface="Calibri"/>
              <a:buNone/>
              <a:defRPr b="0" i="0" sz="3000" u="none" cap="none" strike="noStrike">
                <a:solidFill>
                  <a:srgbClr val="002856"/>
                </a:solidFill>
                <a:latin typeface="Calibri"/>
                <a:ea typeface="Calibri"/>
                <a:cs typeface="Calibri"/>
                <a:sym typeface="Calibri"/>
              </a:defRPr>
            </a:lvl2pPr>
            <a:lvl3pPr indent="-228600" lvl="2" marL="1371600" marR="0" rtl="0" algn="l">
              <a:spcBef>
                <a:spcPts val="1200"/>
              </a:spcBef>
              <a:spcAft>
                <a:spcPts val="0"/>
              </a:spcAft>
              <a:buClr>
                <a:srgbClr val="002856"/>
              </a:buClr>
              <a:buSzPts val="2800"/>
              <a:buFont typeface="Calibri"/>
              <a:buNone/>
              <a:defRPr b="0" i="0" sz="2800" u="none" cap="none" strike="noStrike">
                <a:solidFill>
                  <a:srgbClr val="002856"/>
                </a:solidFill>
                <a:latin typeface="Calibri"/>
                <a:ea typeface="Calibri"/>
                <a:cs typeface="Calibri"/>
                <a:sym typeface="Calibri"/>
              </a:defRPr>
            </a:lvl3pPr>
            <a:lvl4pPr indent="-228600" lvl="3" marL="1828800" marR="0" rtl="0" algn="l">
              <a:spcBef>
                <a:spcPts val="1200"/>
              </a:spcBef>
              <a:spcAft>
                <a:spcPts val="0"/>
              </a:spcAft>
              <a:buClr>
                <a:srgbClr val="002856"/>
              </a:buClr>
              <a:buSzPts val="2000"/>
              <a:buFont typeface="Calibri"/>
              <a:buNone/>
              <a:defRPr b="0" i="0" sz="2000" u="none" cap="none" strike="noStrike">
                <a:solidFill>
                  <a:srgbClr val="002856"/>
                </a:solidFill>
                <a:latin typeface="Calibri"/>
                <a:ea typeface="Calibri"/>
                <a:cs typeface="Calibri"/>
                <a:sym typeface="Calibri"/>
              </a:defRPr>
            </a:lvl4pPr>
            <a:lvl5pPr indent="-228600" lvl="4" marL="2286000" marR="0" rtl="0" algn="l">
              <a:spcBef>
                <a:spcPts val="400"/>
              </a:spcBef>
              <a:spcAft>
                <a:spcPts val="0"/>
              </a:spcAft>
              <a:buClr>
                <a:srgbClr val="002856"/>
              </a:buClr>
              <a:buSzPts val="2000"/>
              <a:buFont typeface="Calibri"/>
              <a:buNone/>
              <a:defRPr b="0" i="0" sz="2000" u="none" cap="none" strike="noStrike">
                <a:solidFill>
                  <a:srgbClr val="002856"/>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age">
  <p:cSld name="Title Page">
    <p:bg>
      <p:bgPr>
        <a:solidFill>
          <a:schemeClr val="lt1"/>
        </a:solidFill>
      </p:bgPr>
    </p:bg>
    <p:spTree>
      <p:nvGrpSpPr>
        <p:cNvPr id="24" name="Shape 24"/>
        <p:cNvGrpSpPr/>
        <p:nvPr/>
      </p:nvGrpSpPr>
      <p:grpSpPr>
        <a:xfrm>
          <a:off x="0" y="0"/>
          <a:ext cx="0" cy="0"/>
          <a:chOff x="0" y="0"/>
          <a:chExt cx="0" cy="0"/>
        </a:xfrm>
      </p:grpSpPr>
      <p:pic>
        <p:nvPicPr>
          <p:cNvPr id="25" name="Google Shape;25;p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6" name="Google Shape;26;p5"/>
          <p:cNvSpPr txBox="1"/>
          <p:nvPr>
            <p:ph type="title"/>
          </p:nvPr>
        </p:nvSpPr>
        <p:spPr>
          <a:xfrm>
            <a:off x="321733" y="2565614"/>
            <a:ext cx="11548533" cy="1410776"/>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rgbClr val="002856"/>
              </a:buClr>
              <a:buSzPts val="4000"/>
              <a:buFont typeface="Calibri"/>
              <a:buNone/>
              <a:defRPr b="1" i="0" sz="4000" u="none" cap="none" strike="noStrike">
                <a:solidFill>
                  <a:srgbClr val="00285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 name="Google Shape;27;p5"/>
          <p:cNvSpPr txBox="1"/>
          <p:nvPr>
            <p:ph idx="1" type="body"/>
          </p:nvPr>
        </p:nvSpPr>
        <p:spPr>
          <a:xfrm>
            <a:off x="322263" y="3350121"/>
            <a:ext cx="11547475" cy="1252537"/>
          </a:xfrm>
          <a:prstGeom prst="rect">
            <a:avLst/>
          </a:prstGeom>
          <a:noFill/>
          <a:ln>
            <a:noFill/>
          </a:ln>
        </p:spPr>
        <p:txBody>
          <a:bodyPr anchorCtr="0" anchor="t" bIns="45700" lIns="91425" spcFirstLastPara="1" rIns="91425" wrap="square" tIns="45700">
            <a:noAutofit/>
          </a:bodyPr>
          <a:lstStyle>
            <a:lvl1pPr indent="-228600" lvl="0" marL="457200" marR="0" rtl="0" algn="ctr">
              <a:spcBef>
                <a:spcPts val="0"/>
              </a:spcBef>
              <a:spcAft>
                <a:spcPts val="0"/>
              </a:spcAft>
              <a:buClr>
                <a:srgbClr val="002856"/>
              </a:buClr>
              <a:buSzPts val="2800"/>
              <a:buFont typeface="Calibri"/>
              <a:buNone/>
              <a:defRPr b="0" i="0" sz="2800" u="none" cap="none" strike="noStrike">
                <a:solidFill>
                  <a:srgbClr val="002856"/>
                </a:solidFill>
                <a:latin typeface="Calibri"/>
                <a:ea typeface="Calibri"/>
                <a:cs typeface="Calibri"/>
                <a:sym typeface="Calibri"/>
              </a:defRPr>
            </a:lvl1pPr>
            <a:lvl2pPr indent="-228600" lvl="1" marL="914400" marR="0" rtl="0" algn="l">
              <a:spcBef>
                <a:spcPts val="600"/>
              </a:spcBef>
              <a:spcAft>
                <a:spcPts val="0"/>
              </a:spcAft>
              <a:buClr>
                <a:srgbClr val="002856"/>
              </a:buClr>
              <a:buSzPts val="2800"/>
              <a:buFont typeface="Calibri"/>
              <a:buNone/>
              <a:defRPr b="0" i="0" sz="2800" u="none" cap="none" strike="noStrike">
                <a:solidFill>
                  <a:srgbClr val="002856"/>
                </a:solidFill>
                <a:latin typeface="Calibri"/>
                <a:ea typeface="Calibri"/>
                <a:cs typeface="Calibri"/>
                <a:sym typeface="Calibri"/>
              </a:defRPr>
            </a:lvl2pPr>
            <a:lvl3pPr indent="-228600" lvl="2" marL="1371600" marR="0" rtl="0" algn="l">
              <a:spcBef>
                <a:spcPts val="480"/>
              </a:spcBef>
              <a:spcAft>
                <a:spcPts val="0"/>
              </a:spcAft>
              <a:buClr>
                <a:srgbClr val="002856"/>
              </a:buClr>
              <a:buSzPts val="2400"/>
              <a:buFont typeface="Calibri"/>
              <a:buNone/>
              <a:defRPr b="0" i="0" sz="2400" u="none" cap="none" strike="noStrike">
                <a:solidFill>
                  <a:srgbClr val="002856"/>
                </a:solidFill>
                <a:latin typeface="Calibri"/>
                <a:ea typeface="Calibri"/>
                <a:cs typeface="Calibri"/>
                <a:sym typeface="Calibri"/>
              </a:defRPr>
            </a:lvl3pPr>
            <a:lvl4pPr indent="-228600" lvl="3" marL="1828800" marR="0" rtl="0" algn="l">
              <a:spcBef>
                <a:spcPts val="400"/>
              </a:spcBef>
              <a:spcAft>
                <a:spcPts val="0"/>
              </a:spcAft>
              <a:buClr>
                <a:srgbClr val="002856"/>
              </a:buClr>
              <a:buSzPts val="2000"/>
              <a:buFont typeface="Calibri"/>
              <a:buNone/>
              <a:defRPr b="0" i="0" sz="2000" u="none" cap="none" strike="noStrike">
                <a:solidFill>
                  <a:srgbClr val="002856"/>
                </a:solidFill>
                <a:latin typeface="Calibri"/>
                <a:ea typeface="Calibri"/>
                <a:cs typeface="Calibri"/>
                <a:sym typeface="Calibri"/>
              </a:defRPr>
            </a:lvl4pPr>
            <a:lvl5pPr indent="-228600" lvl="4" marL="2286000" marR="0" rtl="0" algn="l">
              <a:spcBef>
                <a:spcPts val="400"/>
              </a:spcBef>
              <a:spcAft>
                <a:spcPts val="0"/>
              </a:spcAft>
              <a:buClr>
                <a:srgbClr val="002856"/>
              </a:buClr>
              <a:buSzPts val="2000"/>
              <a:buFont typeface="Calibri"/>
              <a:buNone/>
              <a:defRPr b="0" i="0" sz="2000" u="none" cap="none" strike="noStrike">
                <a:solidFill>
                  <a:srgbClr val="002856"/>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Sidebar 2" showMasterSp="0">
  <p:cSld name="Content + Sidebar 2">
    <p:bg>
      <p:bgPr>
        <a:blipFill>
          <a:blip r:embed="rId2">
            <a:alphaModFix/>
          </a:blip>
          <a:stretch>
            <a:fillRect/>
          </a:stretch>
        </a:blipFill>
      </p:bgPr>
    </p:bg>
    <p:spTree>
      <p:nvGrpSpPr>
        <p:cNvPr id="28" name="Shape 28"/>
        <p:cNvGrpSpPr/>
        <p:nvPr/>
      </p:nvGrpSpPr>
      <p:grpSpPr>
        <a:xfrm>
          <a:off x="0" y="0"/>
          <a:ext cx="0" cy="0"/>
          <a:chOff x="0" y="0"/>
          <a:chExt cx="0" cy="0"/>
        </a:xfrm>
      </p:grpSpPr>
      <p:pic>
        <p:nvPicPr>
          <p:cNvPr id="29" name="Google Shape;29;p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0" name="Google Shape;30;p6"/>
          <p:cNvSpPr txBox="1"/>
          <p:nvPr>
            <p:ph type="title"/>
          </p:nvPr>
        </p:nvSpPr>
        <p:spPr>
          <a:xfrm>
            <a:off x="195491" y="693138"/>
            <a:ext cx="8851886" cy="80221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rgbClr val="002856"/>
              </a:buClr>
              <a:buSzPts val="3600"/>
              <a:buFont typeface="Calibri"/>
              <a:buNone/>
              <a:defRPr b="1" i="0" sz="3600" u="none" cap="none" strike="noStrike">
                <a:solidFill>
                  <a:srgbClr val="00285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31" name="Google Shape;31;p6"/>
          <p:cNvCxnSpPr/>
          <p:nvPr/>
        </p:nvCxnSpPr>
        <p:spPr>
          <a:xfrm flipH="1" rot="10800000">
            <a:off x="304800" y="1378376"/>
            <a:ext cx="8839201" cy="1"/>
          </a:xfrm>
          <a:prstGeom prst="straightConnector1">
            <a:avLst/>
          </a:prstGeom>
          <a:noFill/>
          <a:ln cap="flat" cmpd="sng" w="28575">
            <a:solidFill>
              <a:srgbClr val="FAD91F"/>
            </a:solidFill>
            <a:prstDash val="solid"/>
            <a:round/>
            <a:headEnd len="sm" w="sm" type="none"/>
            <a:tailEnd len="sm" w="sm" type="none"/>
          </a:ln>
        </p:spPr>
      </p:cxnSp>
      <p:sp>
        <p:nvSpPr>
          <p:cNvPr id="32" name="Google Shape;32;p6"/>
          <p:cNvSpPr txBox="1"/>
          <p:nvPr>
            <p:ph idx="1" type="body"/>
          </p:nvPr>
        </p:nvSpPr>
        <p:spPr>
          <a:xfrm>
            <a:off x="203203" y="1580015"/>
            <a:ext cx="8844174" cy="39290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Clr>
                <a:srgbClr val="002856"/>
              </a:buClr>
              <a:buSzPts val="3200"/>
              <a:buFont typeface="Calibri"/>
              <a:buNone/>
              <a:defRPr b="0" i="0" sz="3200" u="none" cap="none" strike="noStrike">
                <a:solidFill>
                  <a:srgbClr val="002856"/>
                </a:solidFill>
                <a:latin typeface="Calibri"/>
                <a:ea typeface="Calibri"/>
                <a:cs typeface="Calibri"/>
                <a:sym typeface="Calibri"/>
              </a:defRPr>
            </a:lvl1pPr>
            <a:lvl2pPr indent="-228600" lvl="1" marL="914400" marR="0" rtl="0" algn="l">
              <a:spcBef>
                <a:spcPts val="1200"/>
              </a:spcBef>
              <a:spcAft>
                <a:spcPts val="0"/>
              </a:spcAft>
              <a:buClr>
                <a:srgbClr val="002856"/>
              </a:buClr>
              <a:buSzPts val="3000"/>
              <a:buFont typeface="Calibri"/>
              <a:buNone/>
              <a:defRPr b="0" i="0" sz="3000" u="none" cap="none" strike="noStrike">
                <a:solidFill>
                  <a:srgbClr val="002856"/>
                </a:solidFill>
                <a:latin typeface="Calibri"/>
                <a:ea typeface="Calibri"/>
                <a:cs typeface="Calibri"/>
                <a:sym typeface="Calibri"/>
              </a:defRPr>
            </a:lvl2pPr>
            <a:lvl3pPr indent="-228600" lvl="2" marL="1371600" marR="0" rtl="0" algn="l">
              <a:spcBef>
                <a:spcPts val="1200"/>
              </a:spcBef>
              <a:spcAft>
                <a:spcPts val="0"/>
              </a:spcAft>
              <a:buClr>
                <a:srgbClr val="002856"/>
              </a:buClr>
              <a:buSzPts val="2800"/>
              <a:buFont typeface="Calibri"/>
              <a:buNone/>
              <a:defRPr b="0" i="0" sz="2800" u="none" cap="none" strike="noStrike">
                <a:solidFill>
                  <a:srgbClr val="002856"/>
                </a:solidFill>
                <a:latin typeface="Calibri"/>
                <a:ea typeface="Calibri"/>
                <a:cs typeface="Calibri"/>
                <a:sym typeface="Calibri"/>
              </a:defRPr>
            </a:lvl3pPr>
            <a:lvl4pPr indent="-228600" lvl="3" marL="1828800" marR="0" rtl="0" algn="l">
              <a:spcBef>
                <a:spcPts val="1200"/>
              </a:spcBef>
              <a:spcAft>
                <a:spcPts val="0"/>
              </a:spcAft>
              <a:buClr>
                <a:srgbClr val="002856"/>
              </a:buClr>
              <a:buSzPts val="2000"/>
              <a:buFont typeface="Calibri"/>
              <a:buNone/>
              <a:defRPr b="0" i="0" sz="2000" u="none" cap="none" strike="noStrike">
                <a:solidFill>
                  <a:srgbClr val="002856"/>
                </a:solidFill>
                <a:latin typeface="Calibri"/>
                <a:ea typeface="Calibri"/>
                <a:cs typeface="Calibri"/>
                <a:sym typeface="Calibri"/>
              </a:defRPr>
            </a:lvl4pPr>
            <a:lvl5pPr indent="-228600" lvl="4" marL="2286000" marR="0" rtl="0" algn="l">
              <a:spcBef>
                <a:spcPts val="400"/>
              </a:spcBef>
              <a:spcAft>
                <a:spcPts val="0"/>
              </a:spcAft>
              <a:buClr>
                <a:srgbClr val="002856"/>
              </a:buClr>
              <a:buSzPts val="2000"/>
              <a:buFont typeface="Calibri"/>
              <a:buNone/>
              <a:defRPr b="0" i="0" sz="2000" u="none" cap="none" strike="noStrike">
                <a:solidFill>
                  <a:srgbClr val="002856"/>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3" name="Google Shape;33;p6"/>
          <p:cNvSpPr txBox="1"/>
          <p:nvPr>
            <p:ph idx="2" type="body"/>
          </p:nvPr>
        </p:nvSpPr>
        <p:spPr>
          <a:xfrm>
            <a:off x="9347200" y="693738"/>
            <a:ext cx="2565400" cy="58086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Clr>
                <a:schemeClr val="lt1"/>
              </a:buClr>
              <a:buSzPts val="2800"/>
              <a:buFont typeface="Calibri"/>
              <a:buNone/>
              <a:defRPr b="0" i="1" sz="2800" u="none" cap="none" strike="noStrike">
                <a:solidFill>
                  <a:schemeClr val="lt1"/>
                </a:solidFill>
                <a:latin typeface="Calibri"/>
                <a:ea typeface="Calibri"/>
                <a:cs typeface="Calibri"/>
                <a:sym typeface="Calibri"/>
              </a:defRPr>
            </a:lvl1pPr>
            <a:lvl2pPr indent="-228600" lvl="1" marL="914400" marR="0" rtl="0" algn="l">
              <a:spcBef>
                <a:spcPts val="600"/>
              </a:spcBef>
              <a:spcAft>
                <a:spcPts val="0"/>
              </a:spcAft>
              <a:buClr>
                <a:schemeClr val="lt1"/>
              </a:buClr>
              <a:buSzPts val="2800"/>
              <a:buFont typeface="Calibri"/>
              <a:buNone/>
              <a:defRPr b="0" i="0" sz="2800" u="none" cap="none" strike="noStrike">
                <a:solidFill>
                  <a:schemeClr val="lt1"/>
                </a:solidFill>
                <a:latin typeface="Calibri"/>
                <a:ea typeface="Calibri"/>
                <a:cs typeface="Calibri"/>
                <a:sym typeface="Calibri"/>
              </a:defRPr>
            </a:lvl2pPr>
            <a:lvl3pPr indent="-228600" lvl="2" marL="1371600" marR="0" rtl="0" algn="l">
              <a:spcBef>
                <a:spcPts val="480"/>
              </a:spcBef>
              <a:spcAft>
                <a:spcPts val="0"/>
              </a:spcAft>
              <a:buClr>
                <a:schemeClr val="lt1"/>
              </a:buClr>
              <a:buSzPts val="2400"/>
              <a:buFont typeface="Calibri"/>
              <a:buNone/>
              <a:defRPr b="0" i="0" sz="2400" u="none" cap="none" strike="noStrike">
                <a:solidFill>
                  <a:schemeClr val="lt1"/>
                </a:solidFill>
                <a:latin typeface="Calibri"/>
                <a:ea typeface="Calibri"/>
                <a:cs typeface="Calibri"/>
                <a:sym typeface="Calibri"/>
              </a:defRPr>
            </a:lvl3pPr>
            <a:lvl4pPr indent="-228600" lvl="3" marL="1828800" marR="0" rtl="0" algn="l">
              <a:spcBef>
                <a:spcPts val="400"/>
              </a:spcBef>
              <a:spcAft>
                <a:spcPts val="0"/>
              </a:spcAft>
              <a:buClr>
                <a:schemeClr val="lt1"/>
              </a:buClr>
              <a:buSzPts val="2000"/>
              <a:buFont typeface="Calibri"/>
              <a:buNone/>
              <a:defRPr b="0" i="0" sz="2000" u="none" cap="none" strike="noStrike">
                <a:solidFill>
                  <a:schemeClr val="lt1"/>
                </a:solidFill>
                <a:latin typeface="Calibri"/>
                <a:ea typeface="Calibri"/>
                <a:cs typeface="Calibri"/>
                <a:sym typeface="Calibri"/>
              </a:defRPr>
            </a:lvl4pPr>
            <a:lvl5pPr indent="-228600" lvl="4" marL="2286000" marR="0" rtl="0" algn="l">
              <a:spcBef>
                <a:spcPts val="400"/>
              </a:spcBef>
              <a:spcAft>
                <a:spcPts val="0"/>
              </a:spcAft>
              <a:buClr>
                <a:schemeClr val="lt1"/>
              </a:buClr>
              <a:buSzPts val="2000"/>
              <a:buFont typeface="Calibri"/>
              <a:buNone/>
              <a:defRPr b="0" i="0" sz="2000" u="none" cap="none" strike="noStrike">
                <a:solidFill>
                  <a:schemeClr val="lt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ll Out">
  <p:cSld name="Call Out">
    <p:spTree>
      <p:nvGrpSpPr>
        <p:cNvPr id="34" name="Shape 34"/>
        <p:cNvGrpSpPr/>
        <p:nvPr/>
      </p:nvGrpSpPr>
      <p:grpSpPr>
        <a:xfrm>
          <a:off x="0" y="0"/>
          <a:ext cx="0" cy="0"/>
          <a:chOff x="0" y="0"/>
          <a:chExt cx="0" cy="0"/>
        </a:xfrm>
      </p:grpSpPr>
      <p:pic>
        <p:nvPicPr>
          <p:cNvPr id="35" name="Google Shape;35;p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6" name="Google Shape;36;p7"/>
          <p:cNvSpPr/>
          <p:nvPr/>
        </p:nvSpPr>
        <p:spPr>
          <a:xfrm>
            <a:off x="880532" y="1715823"/>
            <a:ext cx="6025594" cy="3205094"/>
          </a:xfrm>
          <a:prstGeom prst="rect">
            <a:avLst/>
          </a:prstGeom>
          <a:solidFill>
            <a:srgbClr val="FFE78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37" name="Google Shape;37;p7"/>
          <p:cNvCxnSpPr/>
          <p:nvPr/>
        </p:nvCxnSpPr>
        <p:spPr>
          <a:xfrm>
            <a:off x="7636934" y="693138"/>
            <a:ext cx="0" cy="5792329"/>
          </a:xfrm>
          <a:prstGeom prst="straightConnector1">
            <a:avLst/>
          </a:prstGeom>
          <a:noFill/>
          <a:ln cap="flat" cmpd="sng" w="25400">
            <a:solidFill>
              <a:srgbClr val="FAD91F"/>
            </a:solidFill>
            <a:prstDash val="solid"/>
            <a:round/>
            <a:headEnd len="sm" w="sm" type="none"/>
            <a:tailEnd len="sm" w="sm" type="none"/>
          </a:ln>
          <a:effectLst>
            <a:outerShdw blurRad="40000" rotWithShape="0" dir="5400000" dist="20000">
              <a:srgbClr val="000000">
                <a:alpha val="37647"/>
              </a:srgbClr>
            </a:outerShdw>
          </a:effectLst>
        </p:spPr>
      </p:cxnSp>
      <p:sp>
        <p:nvSpPr>
          <p:cNvPr id="38" name="Google Shape;38;p7"/>
          <p:cNvSpPr txBox="1"/>
          <p:nvPr>
            <p:ph idx="1" type="body"/>
          </p:nvPr>
        </p:nvSpPr>
        <p:spPr>
          <a:xfrm>
            <a:off x="881063" y="1835484"/>
            <a:ext cx="6025063" cy="294105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Clr>
                <a:srgbClr val="002856"/>
              </a:buClr>
              <a:buSzPts val="3200"/>
              <a:buFont typeface="Calibri"/>
              <a:buNone/>
              <a:defRPr b="0" i="0" sz="3200" u="none" cap="none" strike="noStrike">
                <a:solidFill>
                  <a:srgbClr val="002856"/>
                </a:solidFill>
                <a:latin typeface="Calibri"/>
                <a:ea typeface="Calibri"/>
                <a:cs typeface="Calibri"/>
                <a:sym typeface="Calibri"/>
              </a:defRPr>
            </a:lvl1pPr>
            <a:lvl2pPr indent="-228600" lvl="1" marL="914400" marR="0" rtl="0" algn="l">
              <a:spcBef>
                <a:spcPts val="1200"/>
              </a:spcBef>
              <a:spcAft>
                <a:spcPts val="0"/>
              </a:spcAft>
              <a:buClr>
                <a:srgbClr val="002856"/>
              </a:buClr>
              <a:buSzPts val="2800"/>
              <a:buFont typeface="Calibri"/>
              <a:buNone/>
              <a:defRPr b="0" i="0" sz="2800" u="none" cap="none" strike="noStrike">
                <a:solidFill>
                  <a:srgbClr val="002856"/>
                </a:solidFill>
                <a:latin typeface="Calibri"/>
                <a:ea typeface="Calibri"/>
                <a:cs typeface="Calibri"/>
                <a:sym typeface="Calibri"/>
              </a:defRPr>
            </a:lvl2pPr>
            <a:lvl3pPr indent="-228600" lvl="2" marL="1371600" marR="0" rtl="0" algn="l">
              <a:spcBef>
                <a:spcPts val="480"/>
              </a:spcBef>
              <a:spcAft>
                <a:spcPts val="0"/>
              </a:spcAft>
              <a:buClr>
                <a:srgbClr val="002856"/>
              </a:buClr>
              <a:buSzPts val="2400"/>
              <a:buFont typeface="Calibri"/>
              <a:buNone/>
              <a:defRPr b="0" i="0" sz="2400" u="none" cap="none" strike="noStrike">
                <a:solidFill>
                  <a:srgbClr val="002856"/>
                </a:solidFill>
                <a:latin typeface="Calibri"/>
                <a:ea typeface="Calibri"/>
                <a:cs typeface="Calibri"/>
                <a:sym typeface="Calibri"/>
              </a:defRPr>
            </a:lvl3pPr>
            <a:lvl4pPr indent="-228600" lvl="3" marL="1828800" marR="0" rtl="0" algn="l">
              <a:spcBef>
                <a:spcPts val="400"/>
              </a:spcBef>
              <a:spcAft>
                <a:spcPts val="0"/>
              </a:spcAft>
              <a:buClr>
                <a:srgbClr val="002856"/>
              </a:buClr>
              <a:buSzPts val="2000"/>
              <a:buFont typeface="Calibri"/>
              <a:buNone/>
              <a:defRPr b="0" i="0" sz="2000" u="none" cap="none" strike="noStrike">
                <a:solidFill>
                  <a:srgbClr val="002856"/>
                </a:solidFill>
                <a:latin typeface="Calibri"/>
                <a:ea typeface="Calibri"/>
                <a:cs typeface="Calibri"/>
                <a:sym typeface="Calibri"/>
              </a:defRPr>
            </a:lvl4pPr>
            <a:lvl5pPr indent="-228600" lvl="4" marL="2286000" marR="0" rtl="0" algn="l">
              <a:spcBef>
                <a:spcPts val="400"/>
              </a:spcBef>
              <a:spcAft>
                <a:spcPts val="0"/>
              </a:spcAft>
              <a:buClr>
                <a:srgbClr val="002856"/>
              </a:buClr>
              <a:buSzPts val="2000"/>
              <a:buFont typeface="Calibri"/>
              <a:buNone/>
              <a:defRPr b="0" i="0" sz="2000" u="none" cap="none" strike="noStrike">
                <a:solidFill>
                  <a:srgbClr val="002856"/>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9" name="Google Shape;39;p7"/>
          <p:cNvSpPr txBox="1"/>
          <p:nvPr>
            <p:ph idx="2" type="body"/>
          </p:nvPr>
        </p:nvSpPr>
        <p:spPr>
          <a:xfrm>
            <a:off x="8100332" y="819060"/>
            <a:ext cx="3631310" cy="566640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640"/>
              </a:spcBef>
              <a:spcAft>
                <a:spcPts val="0"/>
              </a:spcAft>
              <a:buClr>
                <a:srgbClr val="002856"/>
              </a:buClr>
              <a:buSzPts val="3200"/>
              <a:buFont typeface="Calibri"/>
              <a:buNone/>
              <a:defRPr b="0" i="0" sz="3200" u="none" cap="none" strike="noStrike">
                <a:solidFill>
                  <a:srgbClr val="002856"/>
                </a:solidFill>
                <a:latin typeface="Calibri"/>
                <a:ea typeface="Calibri"/>
                <a:cs typeface="Calibri"/>
                <a:sym typeface="Calibri"/>
              </a:defRPr>
            </a:lvl1pPr>
            <a:lvl2pPr indent="-406400" lvl="1" marL="914400" marR="0" rtl="0" algn="l">
              <a:spcBef>
                <a:spcPts val="0"/>
              </a:spcBef>
              <a:spcAft>
                <a:spcPts val="0"/>
              </a:spcAft>
              <a:buClr>
                <a:srgbClr val="002856"/>
              </a:buClr>
              <a:buSzPts val="2800"/>
              <a:buFont typeface="Merriweather Sans"/>
              <a:buChar char="▸"/>
              <a:defRPr b="0" i="0" sz="2800" u="none" cap="none" strike="noStrike">
                <a:solidFill>
                  <a:srgbClr val="002856"/>
                </a:solidFill>
                <a:latin typeface="Calibri"/>
                <a:ea typeface="Calibri"/>
                <a:cs typeface="Calibri"/>
                <a:sym typeface="Calibri"/>
              </a:defRPr>
            </a:lvl2pPr>
            <a:lvl3pPr indent="-228600" lvl="2" marL="1371600" marR="0" rtl="0" algn="l">
              <a:spcBef>
                <a:spcPts val="1800"/>
              </a:spcBef>
              <a:spcAft>
                <a:spcPts val="0"/>
              </a:spcAft>
              <a:buClr>
                <a:srgbClr val="002856"/>
              </a:buClr>
              <a:buSzPts val="2400"/>
              <a:buFont typeface="Calibri"/>
              <a:buNone/>
              <a:defRPr b="0" i="0" sz="2400" u="none" cap="none" strike="noStrike">
                <a:solidFill>
                  <a:srgbClr val="002856"/>
                </a:solidFill>
                <a:latin typeface="Calibri"/>
                <a:ea typeface="Calibri"/>
                <a:cs typeface="Calibri"/>
                <a:sym typeface="Calibri"/>
              </a:defRPr>
            </a:lvl3pPr>
            <a:lvl4pPr indent="-228600" lvl="3" marL="1828800" marR="0" rtl="0" algn="l">
              <a:spcBef>
                <a:spcPts val="400"/>
              </a:spcBef>
              <a:spcAft>
                <a:spcPts val="0"/>
              </a:spcAft>
              <a:buClr>
                <a:srgbClr val="002856"/>
              </a:buClr>
              <a:buSzPts val="2000"/>
              <a:buFont typeface="Calibri"/>
              <a:buNone/>
              <a:defRPr b="0" i="0" sz="2000" u="none" cap="none" strike="noStrike">
                <a:solidFill>
                  <a:srgbClr val="002856"/>
                </a:solidFill>
                <a:latin typeface="Calibri"/>
                <a:ea typeface="Calibri"/>
                <a:cs typeface="Calibri"/>
                <a:sym typeface="Calibri"/>
              </a:defRPr>
            </a:lvl4pPr>
            <a:lvl5pPr indent="-228600" lvl="4" marL="2286000" marR="0" rtl="0" algn="l">
              <a:spcBef>
                <a:spcPts val="400"/>
              </a:spcBef>
              <a:spcAft>
                <a:spcPts val="0"/>
              </a:spcAft>
              <a:buClr>
                <a:srgbClr val="002856"/>
              </a:buClr>
              <a:buSzPts val="2000"/>
              <a:buFont typeface="Calibri"/>
              <a:buNone/>
              <a:defRPr b="0" i="0" sz="2000" u="none" cap="none" strike="noStrike">
                <a:solidFill>
                  <a:srgbClr val="002856"/>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parent">
  <p:cSld name="Content - parent">
    <p:spTree>
      <p:nvGrpSpPr>
        <p:cNvPr id="40" name="Shape 40"/>
        <p:cNvGrpSpPr/>
        <p:nvPr/>
      </p:nvGrpSpPr>
      <p:grpSpPr>
        <a:xfrm>
          <a:off x="0" y="0"/>
          <a:ext cx="0" cy="0"/>
          <a:chOff x="0" y="0"/>
          <a:chExt cx="0" cy="0"/>
        </a:xfrm>
      </p:grpSpPr>
      <p:pic>
        <p:nvPicPr>
          <p:cNvPr id="41" name="Google Shape;41;p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2" name="Google Shape;42;p8"/>
          <p:cNvSpPr txBox="1"/>
          <p:nvPr>
            <p:ph type="title"/>
          </p:nvPr>
        </p:nvSpPr>
        <p:spPr>
          <a:xfrm>
            <a:off x="195491" y="693138"/>
            <a:ext cx="11620362" cy="80221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rgbClr val="002856"/>
              </a:buClr>
              <a:buSzPts val="3600"/>
              <a:buFont typeface="Calibri"/>
              <a:buNone/>
              <a:defRPr b="1" i="0" sz="3600" u="none" cap="none" strike="noStrike">
                <a:solidFill>
                  <a:srgbClr val="00285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43" name="Google Shape;43;p8"/>
          <p:cNvCxnSpPr/>
          <p:nvPr/>
        </p:nvCxnSpPr>
        <p:spPr>
          <a:xfrm flipH="1" rot="10800000">
            <a:off x="304800" y="1378375"/>
            <a:ext cx="11607678" cy="1"/>
          </a:xfrm>
          <a:prstGeom prst="straightConnector1">
            <a:avLst/>
          </a:prstGeom>
          <a:noFill/>
          <a:ln cap="flat" cmpd="sng" w="28575">
            <a:solidFill>
              <a:srgbClr val="FFE789"/>
            </a:solidFill>
            <a:prstDash val="solid"/>
            <a:round/>
            <a:headEnd len="sm" w="sm" type="none"/>
            <a:tailEnd len="sm" w="sm" type="none"/>
          </a:ln>
        </p:spPr>
      </p:cxnSp>
      <p:sp>
        <p:nvSpPr>
          <p:cNvPr id="44" name="Google Shape;44;p8"/>
          <p:cNvSpPr txBox="1"/>
          <p:nvPr>
            <p:ph idx="1" type="body"/>
          </p:nvPr>
        </p:nvSpPr>
        <p:spPr>
          <a:xfrm>
            <a:off x="203202" y="1580015"/>
            <a:ext cx="11663363" cy="39290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Clr>
                <a:srgbClr val="002856"/>
              </a:buClr>
              <a:buSzPts val="3200"/>
              <a:buFont typeface="Calibri"/>
              <a:buNone/>
              <a:defRPr b="0" i="0" sz="3200" u="none" cap="none" strike="noStrike">
                <a:solidFill>
                  <a:srgbClr val="002856"/>
                </a:solidFill>
                <a:latin typeface="Calibri"/>
                <a:ea typeface="Calibri"/>
                <a:cs typeface="Calibri"/>
                <a:sym typeface="Calibri"/>
              </a:defRPr>
            </a:lvl1pPr>
            <a:lvl2pPr indent="-228600" lvl="1" marL="914400" marR="0" rtl="0" algn="l">
              <a:spcBef>
                <a:spcPts val="1200"/>
              </a:spcBef>
              <a:spcAft>
                <a:spcPts val="0"/>
              </a:spcAft>
              <a:buClr>
                <a:srgbClr val="002856"/>
              </a:buClr>
              <a:buSzPts val="3000"/>
              <a:buFont typeface="Calibri"/>
              <a:buNone/>
              <a:defRPr b="0" i="0" sz="3000" u="none" cap="none" strike="noStrike">
                <a:solidFill>
                  <a:srgbClr val="002856"/>
                </a:solidFill>
                <a:latin typeface="Calibri"/>
                <a:ea typeface="Calibri"/>
                <a:cs typeface="Calibri"/>
                <a:sym typeface="Calibri"/>
              </a:defRPr>
            </a:lvl2pPr>
            <a:lvl3pPr indent="-228600" lvl="2" marL="1371600" marR="0" rtl="0" algn="l">
              <a:spcBef>
                <a:spcPts val="1200"/>
              </a:spcBef>
              <a:spcAft>
                <a:spcPts val="0"/>
              </a:spcAft>
              <a:buClr>
                <a:srgbClr val="002856"/>
              </a:buClr>
              <a:buSzPts val="2800"/>
              <a:buFont typeface="Calibri"/>
              <a:buNone/>
              <a:defRPr b="0" i="0" sz="2800" u="none" cap="none" strike="noStrike">
                <a:solidFill>
                  <a:srgbClr val="002856"/>
                </a:solidFill>
                <a:latin typeface="Calibri"/>
                <a:ea typeface="Calibri"/>
                <a:cs typeface="Calibri"/>
                <a:sym typeface="Calibri"/>
              </a:defRPr>
            </a:lvl3pPr>
            <a:lvl4pPr indent="-228600" lvl="3" marL="1828800" marR="0" rtl="0" algn="l">
              <a:spcBef>
                <a:spcPts val="1200"/>
              </a:spcBef>
              <a:spcAft>
                <a:spcPts val="0"/>
              </a:spcAft>
              <a:buClr>
                <a:srgbClr val="002856"/>
              </a:buClr>
              <a:buSzPts val="2000"/>
              <a:buFont typeface="Calibri"/>
              <a:buNone/>
              <a:defRPr b="0" i="0" sz="2000" u="none" cap="none" strike="noStrike">
                <a:solidFill>
                  <a:srgbClr val="002856"/>
                </a:solidFill>
                <a:latin typeface="Calibri"/>
                <a:ea typeface="Calibri"/>
                <a:cs typeface="Calibri"/>
                <a:sym typeface="Calibri"/>
              </a:defRPr>
            </a:lvl4pPr>
            <a:lvl5pPr indent="-228600" lvl="4" marL="2286000" marR="0" rtl="0" algn="l">
              <a:spcBef>
                <a:spcPts val="400"/>
              </a:spcBef>
              <a:spcAft>
                <a:spcPts val="0"/>
              </a:spcAft>
              <a:buClr>
                <a:srgbClr val="002856"/>
              </a:buClr>
              <a:buSzPts val="2000"/>
              <a:buFont typeface="Calibri"/>
              <a:buNone/>
              <a:defRPr b="0" i="0" sz="2000" u="none" cap="none" strike="noStrike">
                <a:solidFill>
                  <a:srgbClr val="002856"/>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Sidebar">
  <p:cSld name="Content + Sidebar">
    <p:spTree>
      <p:nvGrpSpPr>
        <p:cNvPr id="45" name="Shape 45"/>
        <p:cNvGrpSpPr/>
        <p:nvPr/>
      </p:nvGrpSpPr>
      <p:grpSpPr>
        <a:xfrm>
          <a:off x="0" y="0"/>
          <a:ext cx="0" cy="0"/>
          <a:chOff x="0" y="0"/>
          <a:chExt cx="0" cy="0"/>
        </a:xfrm>
      </p:grpSpPr>
      <p:pic>
        <p:nvPicPr>
          <p:cNvPr id="46" name="Google Shape;46;p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7" name="Google Shape;47;p9"/>
          <p:cNvSpPr/>
          <p:nvPr/>
        </p:nvSpPr>
        <p:spPr>
          <a:xfrm>
            <a:off x="9144001" y="0"/>
            <a:ext cx="3048000" cy="6758082"/>
          </a:xfrm>
          <a:prstGeom prst="trapezoid">
            <a:avLst>
              <a:gd fmla="val 0" name="adj"/>
            </a:avLst>
          </a:prstGeom>
          <a:solidFill>
            <a:srgbClr val="FFE78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rgbClr val="FFFFFF"/>
              </a:solidFill>
              <a:latin typeface="Calibri"/>
              <a:ea typeface="Calibri"/>
              <a:cs typeface="Calibri"/>
              <a:sym typeface="Calibri"/>
            </a:endParaRPr>
          </a:p>
        </p:txBody>
      </p:sp>
      <p:sp>
        <p:nvSpPr>
          <p:cNvPr id="48" name="Google Shape;48;p9"/>
          <p:cNvSpPr txBox="1"/>
          <p:nvPr>
            <p:ph type="title"/>
          </p:nvPr>
        </p:nvSpPr>
        <p:spPr>
          <a:xfrm>
            <a:off x="195491" y="693138"/>
            <a:ext cx="8851886" cy="80221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rgbClr val="002856"/>
              </a:buClr>
              <a:buSzPts val="3600"/>
              <a:buFont typeface="Calibri"/>
              <a:buNone/>
              <a:defRPr b="1" i="0" sz="3600" u="none" cap="none" strike="noStrike">
                <a:solidFill>
                  <a:srgbClr val="00285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49" name="Google Shape;49;p9"/>
          <p:cNvCxnSpPr/>
          <p:nvPr/>
        </p:nvCxnSpPr>
        <p:spPr>
          <a:xfrm flipH="1" rot="10800000">
            <a:off x="304800" y="1378376"/>
            <a:ext cx="8839201" cy="1"/>
          </a:xfrm>
          <a:prstGeom prst="straightConnector1">
            <a:avLst/>
          </a:prstGeom>
          <a:noFill/>
          <a:ln cap="flat" cmpd="sng" w="28575">
            <a:solidFill>
              <a:srgbClr val="FFE789"/>
            </a:solidFill>
            <a:prstDash val="solid"/>
            <a:round/>
            <a:headEnd len="sm" w="sm" type="none"/>
            <a:tailEnd len="sm" w="sm" type="none"/>
          </a:ln>
        </p:spPr>
      </p:cxnSp>
      <p:sp>
        <p:nvSpPr>
          <p:cNvPr id="50" name="Google Shape;50;p9"/>
          <p:cNvSpPr txBox="1"/>
          <p:nvPr>
            <p:ph idx="1" type="body"/>
          </p:nvPr>
        </p:nvSpPr>
        <p:spPr>
          <a:xfrm>
            <a:off x="203203" y="1580015"/>
            <a:ext cx="8844174" cy="39290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Clr>
                <a:srgbClr val="002856"/>
              </a:buClr>
              <a:buSzPts val="3200"/>
              <a:buFont typeface="Calibri"/>
              <a:buNone/>
              <a:defRPr b="0" i="0" sz="3200" u="none" cap="none" strike="noStrike">
                <a:solidFill>
                  <a:srgbClr val="002856"/>
                </a:solidFill>
                <a:latin typeface="Calibri"/>
                <a:ea typeface="Calibri"/>
                <a:cs typeface="Calibri"/>
                <a:sym typeface="Calibri"/>
              </a:defRPr>
            </a:lvl1pPr>
            <a:lvl2pPr indent="-228600" lvl="1" marL="914400" marR="0" rtl="0" algn="l">
              <a:spcBef>
                <a:spcPts val="1200"/>
              </a:spcBef>
              <a:spcAft>
                <a:spcPts val="0"/>
              </a:spcAft>
              <a:buClr>
                <a:srgbClr val="002856"/>
              </a:buClr>
              <a:buSzPts val="3000"/>
              <a:buFont typeface="Calibri"/>
              <a:buNone/>
              <a:defRPr b="0" i="0" sz="3000" u="none" cap="none" strike="noStrike">
                <a:solidFill>
                  <a:srgbClr val="002856"/>
                </a:solidFill>
                <a:latin typeface="Calibri"/>
                <a:ea typeface="Calibri"/>
                <a:cs typeface="Calibri"/>
                <a:sym typeface="Calibri"/>
              </a:defRPr>
            </a:lvl2pPr>
            <a:lvl3pPr indent="-228600" lvl="2" marL="1371600" marR="0" rtl="0" algn="l">
              <a:spcBef>
                <a:spcPts val="1200"/>
              </a:spcBef>
              <a:spcAft>
                <a:spcPts val="0"/>
              </a:spcAft>
              <a:buClr>
                <a:srgbClr val="002856"/>
              </a:buClr>
              <a:buSzPts val="2800"/>
              <a:buFont typeface="Calibri"/>
              <a:buNone/>
              <a:defRPr b="0" i="0" sz="2800" u="none" cap="none" strike="noStrike">
                <a:solidFill>
                  <a:srgbClr val="002856"/>
                </a:solidFill>
                <a:latin typeface="Calibri"/>
                <a:ea typeface="Calibri"/>
                <a:cs typeface="Calibri"/>
                <a:sym typeface="Calibri"/>
              </a:defRPr>
            </a:lvl3pPr>
            <a:lvl4pPr indent="-228600" lvl="3" marL="1828800" marR="0" rtl="0" algn="l">
              <a:spcBef>
                <a:spcPts val="1200"/>
              </a:spcBef>
              <a:spcAft>
                <a:spcPts val="0"/>
              </a:spcAft>
              <a:buClr>
                <a:srgbClr val="002856"/>
              </a:buClr>
              <a:buSzPts val="2000"/>
              <a:buFont typeface="Calibri"/>
              <a:buNone/>
              <a:defRPr b="0" i="0" sz="2000" u="none" cap="none" strike="noStrike">
                <a:solidFill>
                  <a:srgbClr val="002856"/>
                </a:solidFill>
                <a:latin typeface="Calibri"/>
                <a:ea typeface="Calibri"/>
                <a:cs typeface="Calibri"/>
                <a:sym typeface="Calibri"/>
              </a:defRPr>
            </a:lvl4pPr>
            <a:lvl5pPr indent="-228600" lvl="4" marL="2286000" marR="0" rtl="0" algn="l">
              <a:spcBef>
                <a:spcPts val="400"/>
              </a:spcBef>
              <a:spcAft>
                <a:spcPts val="0"/>
              </a:spcAft>
              <a:buClr>
                <a:srgbClr val="002856"/>
              </a:buClr>
              <a:buSzPts val="2000"/>
              <a:buFont typeface="Calibri"/>
              <a:buNone/>
              <a:defRPr b="0" i="0" sz="2000" u="none" cap="none" strike="noStrike">
                <a:solidFill>
                  <a:srgbClr val="002856"/>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1" name="Google Shape;51;p9"/>
          <p:cNvSpPr txBox="1"/>
          <p:nvPr>
            <p:ph idx="2" type="body"/>
          </p:nvPr>
        </p:nvSpPr>
        <p:spPr>
          <a:xfrm>
            <a:off x="9347200" y="693738"/>
            <a:ext cx="2565400" cy="58086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Clr>
                <a:srgbClr val="002856"/>
              </a:buClr>
              <a:buSzPts val="2800"/>
              <a:buFont typeface="Calibri"/>
              <a:buNone/>
              <a:defRPr b="0" i="1" sz="2800" u="none" cap="none" strike="noStrike">
                <a:solidFill>
                  <a:srgbClr val="002856"/>
                </a:solidFill>
                <a:latin typeface="Calibri"/>
                <a:ea typeface="Calibri"/>
                <a:cs typeface="Calibri"/>
                <a:sym typeface="Calibri"/>
              </a:defRPr>
            </a:lvl1pPr>
            <a:lvl2pPr indent="-228600" lvl="1" marL="914400" marR="0" rtl="0" algn="l">
              <a:spcBef>
                <a:spcPts val="600"/>
              </a:spcBef>
              <a:spcAft>
                <a:spcPts val="0"/>
              </a:spcAft>
              <a:buClr>
                <a:schemeClr val="lt1"/>
              </a:buClr>
              <a:buSzPts val="2800"/>
              <a:buFont typeface="Calibri"/>
              <a:buNone/>
              <a:defRPr b="0" i="0" sz="2800" u="none" cap="none" strike="noStrike">
                <a:solidFill>
                  <a:schemeClr val="lt1"/>
                </a:solidFill>
                <a:latin typeface="Calibri"/>
                <a:ea typeface="Calibri"/>
                <a:cs typeface="Calibri"/>
                <a:sym typeface="Calibri"/>
              </a:defRPr>
            </a:lvl2pPr>
            <a:lvl3pPr indent="-228600" lvl="2" marL="1371600" marR="0" rtl="0" algn="l">
              <a:spcBef>
                <a:spcPts val="480"/>
              </a:spcBef>
              <a:spcAft>
                <a:spcPts val="0"/>
              </a:spcAft>
              <a:buClr>
                <a:schemeClr val="lt1"/>
              </a:buClr>
              <a:buSzPts val="2400"/>
              <a:buFont typeface="Calibri"/>
              <a:buNone/>
              <a:defRPr b="0" i="0" sz="2400" u="none" cap="none" strike="noStrike">
                <a:solidFill>
                  <a:schemeClr val="lt1"/>
                </a:solidFill>
                <a:latin typeface="Calibri"/>
                <a:ea typeface="Calibri"/>
                <a:cs typeface="Calibri"/>
                <a:sym typeface="Calibri"/>
              </a:defRPr>
            </a:lvl3pPr>
            <a:lvl4pPr indent="-228600" lvl="3" marL="1828800" marR="0" rtl="0" algn="l">
              <a:spcBef>
                <a:spcPts val="400"/>
              </a:spcBef>
              <a:spcAft>
                <a:spcPts val="0"/>
              </a:spcAft>
              <a:buClr>
                <a:schemeClr val="lt1"/>
              </a:buClr>
              <a:buSzPts val="2000"/>
              <a:buFont typeface="Calibri"/>
              <a:buNone/>
              <a:defRPr b="0" i="0" sz="2000" u="none" cap="none" strike="noStrike">
                <a:solidFill>
                  <a:schemeClr val="lt1"/>
                </a:solidFill>
                <a:latin typeface="Calibri"/>
                <a:ea typeface="Calibri"/>
                <a:cs typeface="Calibri"/>
                <a:sym typeface="Calibri"/>
              </a:defRPr>
            </a:lvl4pPr>
            <a:lvl5pPr indent="-228600" lvl="4" marL="2286000" marR="0" rtl="0" algn="l">
              <a:spcBef>
                <a:spcPts val="400"/>
              </a:spcBef>
              <a:spcAft>
                <a:spcPts val="0"/>
              </a:spcAft>
              <a:buClr>
                <a:schemeClr val="lt1"/>
              </a:buClr>
              <a:buSzPts val="2000"/>
              <a:buFont typeface="Calibri"/>
              <a:buNone/>
              <a:defRPr b="0" i="0" sz="2000" u="none" cap="none" strike="noStrike">
                <a:solidFill>
                  <a:schemeClr val="lt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iner">
  <p:cSld name="Trainer">
    <p:spTree>
      <p:nvGrpSpPr>
        <p:cNvPr id="52" name="Shape 52"/>
        <p:cNvGrpSpPr/>
        <p:nvPr/>
      </p:nvGrpSpPr>
      <p:grpSpPr>
        <a:xfrm>
          <a:off x="0" y="0"/>
          <a:ext cx="0" cy="0"/>
          <a:chOff x="0" y="0"/>
          <a:chExt cx="0" cy="0"/>
        </a:xfrm>
      </p:grpSpPr>
      <p:pic>
        <p:nvPicPr>
          <p:cNvPr id="53" name="Google Shape;53;p1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4" name="Google Shape;54;p10"/>
          <p:cNvSpPr txBox="1"/>
          <p:nvPr>
            <p:ph type="title"/>
          </p:nvPr>
        </p:nvSpPr>
        <p:spPr>
          <a:xfrm>
            <a:off x="195491" y="693138"/>
            <a:ext cx="11620362" cy="80221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rgbClr val="002856"/>
              </a:buClr>
              <a:buSzPts val="3600"/>
              <a:buFont typeface="Calibri"/>
              <a:buNone/>
              <a:defRPr b="1" i="0" sz="3600" u="none" cap="none" strike="noStrike">
                <a:solidFill>
                  <a:srgbClr val="00285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55" name="Google Shape;55;p10"/>
          <p:cNvCxnSpPr/>
          <p:nvPr/>
        </p:nvCxnSpPr>
        <p:spPr>
          <a:xfrm flipH="1" rot="10800000">
            <a:off x="304800" y="1378375"/>
            <a:ext cx="11607678" cy="1"/>
          </a:xfrm>
          <a:prstGeom prst="straightConnector1">
            <a:avLst/>
          </a:prstGeom>
          <a:noFill/>
          <a:ln cap="flat" cmpd="sng" w="28575">
            <a:solidFill>
              <a:srgbClr val="FFE789"/>
            </a:solidFill>
            <a:prstDash val="solid"/>
            <a:round/>
            <a:headEnd len="sm" w="sm" type="none"/>
            <a:tailEnd len="sm" w="sm" type="none"/>
          </a:ln>
        </p:spPr>
      </p:cxnSp>
      <p:sp>
        <p:nvSpPr>
          <p:cNvPr id="56" name="Google Shape;56;p10"/>
          <p:cNvSpPr txBox="1"/>
          <p:nvPr>
            <p:ph idx="1" type="body"/>
          </p:nvPr>
        </p:nvSpPr>
        <p:spPr>
          <a:xfrm>
            <a:off x="203202" y="1580015"/>
            <a:ext cx="11663363" cy="39290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Clr>
                <a:srgbClr val="002856"/>
              </a:buClr>
              <a:buSzPts val="3200"/>
              <a:buFont typeface="Calibri"/>
              <a:buNone/>
              <a:defRPr b="0" i="0" sz="3200" u="none" cap="none" strike="noStrike">
                <a:solidFill>
                  <a:srgbClr val="002856"/>
                </a:solidFill>
                <a:latin typeface="Calibri"/>
                <a:ea typeface="Calibri"/>
                <a:cs typeface="Calibri"/>
                <a:sym typeface="Calibri"/>
              </a:defRPr>
            </a:lvl1pPr>
            <a:lvl2pPr indent="-228600" lvl="1" marL="914400" marR="0" rtl="0" algn="l">
              <a:spcBef>
                <a:spcPts val="1200"/>
              </a:spcBef>
              <a:spcAft>
                <a:spcPts val="0"/>
              </a:spcAft>
              <a:buClr>
                <a:srgbClr val="002856"/>
              </a:buClr>
              <a:buSzPts val="3000"/>
              <a:buFont typeface="Calibri"/>
              <a:buNone/>
              <a:defRPr b="0" i="0" sz="3000" u="none" cap="none" strike="noStrike">
                <a:solidFill>
                  <a:srgbClr val="002856"/>
                </a:solidFill>
                <a:latin typeface="Calibri"/>
                <a:ea typeface="Calibri"/>
                <a:cs typeface="Calibri"/>
                <a:sym typeface="Calibri"/>
              </a:defRPr>
            </a:lvl2pPr>
            <a:lvl3pPr indent="-228600" lvl="2" marL="1371600" marR="0" rtl="0" algn="l">
              <a:spcBef>
                <a:spcPts val="1200"/>
              </a:spcBef>
              <a:spcAft>
                <a:spcPts val="0"/>
              </a:spcAft>
              <a:buClr>
                <a:srgbClr val="002856"/>
              </a:buClr>
              <a:buSzPts val="2800"/>
              <a:buFont typeface="Calibri"/>
              <a:buNone/>
              <a:defRPr b="0" i="0" sz="2800" u="none" cap="none" strike="noStrike">
                <a:solidFill>
                  <a:srgbClr val="002856"/>
                </a:solidFill>
                <a:latin typeface="Calibri"/>
                <a:ea typeface="Calibri"/>
                <a:cs typeface="Calibri"/>
                <a:sym typeface="Calibri"/>
              </a:defRPr>
            </a:lvl3pPr>
            <a:lvl4pPr indent="-228600" lvl="3" marL="1828800" marR="0" rtl="0" algn="l">
              <a:spcBef>
                <a:spcPts val="1200"/>
              </a:spcBef>
              <a:spcAft>
                <a:spcPts val="0"/>
              </a:spcAft>
              <a:buClr>
                <a:srgbClr val="002856"/>
              </a:buClr>
              <a:buSzPts val="2000"/>
              <a:buFont typeface="Calibri"/>
              <a:buNone/>
              <a:defRPr b="0" i="0" sz="2000" u="none" cap="none" strike="noStrike">
                <a:solidFill>
                  <a:srgbClr val="002856"/>
                </a:solidFill>
                <a:latin typeface="Calibri"/>
                <a:ea typeface="Calibri"/>
                <a:cs typeface="Calibri"/>
                <a:sym typeface="Calibri"/>
              </a:defRPr>
            </a:lvl4pPr>
            <a:lvl5pPr indent="-228600" lvl="4" marL="2286000" marR="0" rtl="0" algn="l">
              <a:spcBef>
                <a:spcPts val="400"/>
              </a:spcBef>
              <a:spcAft>
                <a:spcPts val="0"/>
              </a:spcAft>
              <a:buClr>
                <a:srgbClr val="002856"/>
              </a:buClr>
              <a:buSzPts val="2000"/>
              <a:buFont typeface="Calibri"/>
              <a:buNone/>
              <a:defRPr b="0" i="0" sz="2000" u="none" cap="none" strike="noStrike">
                <a:solidFill>
                  <a:srgbClr val="002856"/>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drive.google.com/file/d/1tkwzeA_Cu0liLW8hOkO0IBK6mQSOK_2G/view" TargetMode="Externa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5.jp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6.png"/><Relationship Id="rId4" Type="http://schemas.openxmlformats.org/officeDocument/2006/relationships/image" Target="../media/image14.png"/><Relationship Id="rId5"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drive.google.com/file/d/1O8xek8zUs67kjyq64dqrE3WTgxYKzc8c/view"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www.youtube.com/watch?v=MfqZ-s3ZE2k" TargetMode="External"/><Relationship Id="rId4" Type="http://schemas.openxmlformats.org/officeDocument/2006/relationships/image" Target="../media/image9.jpg"/><Relationship Id="rId5" Type="http://schemas.openxmlformats.org/officeDocument/2006/relationships/hyperlink" Target="http://www.youtube.com/watch?v=jiEJnJTYaPw" TargetMode="External"/><Relationship Id="rId6"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2"/>
          <p:cNvSpPr txBox="1"/>
          <p:nvPr>
            <p:ph type="title"/>
          </p:nvPr>
        </p:nvSpPr>
        <p:spPr>
          <a:xfrm>
            <a:off x="321733" y="3957092"/>
            <a:ext cx="11548533" cy="1410776"/>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002856"/>
              </a:buClr>
              <a:buSzPts val="4000"/>
              <a:buFont typeface="Calibri"/>
              <a:buNone/>
            </a:pPr>
            <a:r>
              <a:rPr lang="en-US"/>
              <a:t> Entrenamiento para Padres</a:t>
            </a:r>
            <a:endParaRPr/>
          </a:p>
        </p:txBody>
      </p:sp>
      <p:sp>
        <p:nvSpPr>
          <p:cNvPr id="69" name="Google Shape;69;p12"/>
          <p:cNvSpPr/>
          <p:nvPr/>
        </p:nvSpPr>
        <p:spPr>
          <a:xfrm>
            <a:off x="0" y="6431067"/>
            <a:ext cx="12192000" cy="285271"/>
          </a:xfrm>
          <a:prstGeom prst="rect">
            <a:avLst/>
          </a:prstGeom>
          <a:noFill/>
          <a:ln>
            <a:noFill/>
          </a:ln>
        </p:spPr>
        <p:txBody>
          <a:bodyPr anchorCtr="0" anchor="t" bIns="45700" lIns="91425" spcFirstLastPara="1" rIns="91425" wrap="square" tIns="45700">
            <a:noAutofit/>
          </a:bodyPr>
          <a:lstStyle/>
          <a:p>
            <a:pPr indent="0" lvl="0" marL="0" marR="0" rtl="0" algn="ctr">
              <a:lnSpc>
                <a:spcPct val="110000"/>
              </a:lnSpc>
              <a:spcBef>
                <a:spcPts val="0"/>
              </a:spcBef>
              <a:spcAft>
                <a:spcPts val="0"/>
              </a:spcAft>
              <a:buNone/>
            </a:pPr>
            <a:r>
              <a:rPr b="0" i="0" lang="en-US" sz="1200" u="none" cap="none" strike="noStrike">
                <a:solidFill>
                  <a:srgbClr val="849BB6"/>
                </a:solidFill>
                <a:latin typeface="Calibri"/>
                <a:ea typeface="Calibri"/>
                <a:cs typeface="Calibri"/>
                <a:sym typeface="Calibri"/>
              </a:rPr>
              <a:t>©2014 MindWise Innovations, a division of Riverside Community Care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1"/>
          <p:cNvSpPr txBox="1"/>
          <p:nvPr>
            <p:ph type="title"/>
          </p:nvPr>
        </p:nvSpPr>
        <p:spPr>
          <a:xfrm>
            <a:off x="195491" y="693138"/>
            <a:ext cx="11620362" cy="8022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2856"/>
              </a:buClr>
              <a:buSzPts val="3600"/>
              <a:buFont typeface="Calibri"/>
              <a:buNone/>
            </a:pPr>
            <a:r>
              <a:rPr lang="en-US"/>
              <a:t>Identificación de estudiantes necesitados</a:t>
            </a:r>
            <a:endParaRPr/>
          </a:p>
        </p:txBody>
      </p:sp>
      <p:sp>
        <p:nvSpPr>
          <p:cNvPr id="138" name="Google Shape;138;p21"/>
          <p:cNvSpPr txBox="1"/>
          <p:nvPr>
            <p:ph idx="1" type="body"/>
          </p:nvPr>
        </p:nvSpPr>
        <p:spPr>
          <a:xfrm>
            <a:off x="203202" y="1580015"/>
            <a:ext cx="11663363" cy="392906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2856"/>
              </a:buClr>
              <a:buSzPts val="3200"/>
              <a:buFont typeface="Calibri"/>
              <a:buNone/>
            </a:pPr>
            <a:r>
              <a:rPr lang="en-US">
                <a:latin typeface="Calibri"/>
                <a:ea typeface="Calibri"/>
                <a:cs typeface="Calibri"/>
                <a:sym typeface="Calibri"/>
              </a:rPr>
              <a:t>Los estudiantes se identifican de 2 maneras:</a:t>
            </a:r>
            <a:endParaRPr/>
          </a:p>
          <a:p>
            <a:pPr indent="-196850" lvl="0" marL="457200" rtl="0" algn="l">
              <a:spcBef>
                <a:spcPts val="1200"/>
              </a:spcBef>
              <a:spcAft>
                <a:spcPts val="0"/>
              </a:spcAft>
              <a:buSzPts val="2700"/>
              <a:buFont typeface="Arial"/>
              <a:buChar char="•"/>
            </a:pPr>
            <a:r>
              <a:rPr lang="en-US" sz="2700"/>
              <a:t>Búsqueda de ayuda: los estudiantes ACT y se lo dicen a un adulto de confianza</a:t>
            </a:r>
            <a:endParaRPr sz="2700"/>
          </a:p>
          <a:p>
            <a:pPr indent="-196850" lvl="0" marL="457200" rtl="0" algn="l">
              <a:spcBef>
                <a:spcPts val="1200"/>
              </a:spcBef>
              <a:spcAft>
                <a:spcPts val="0"/>
              </a:spcAft>
              <a:buSzPts val="2700"/>
              <a:buFont typeface="Arial"/>
              <a:buChar char="•"/>
            </a:pPr>
            <a:r>
              <a:rPr lang="en-US" sz="2700"/>
              <a:t>Recibo de respuesta del estudiante</a:t>
            </a:r>
            <a:endParaRPr sz="2700"/>
          </a:p>
          <a:p>
            <a:pPr indent="0" lvl="0" marL="0" rtl="0" algn="l">
              <a:spcBef>
                <a:spcPts val="1200"/>
              </a:spcBef>
              <a:spcAft>
                <a:spcPts val="0"/>
              </a:spcAft>
              <a:buNone/>
            </a:pPr>
            <a:r>
              <a:t/>
            </a:r>
            <a:endParaRPr/>
          </a:p>
        </p:txBody>
      </p:sp>
      <p:pic>
        <p:nvPicPr>
          <p:cNvPr id="139" name="Google Shape;139;p21"/>
          <p:cNvPicPr preferRelativeResize="0"/>
          <p:nvPr/>
        </p:nvPicPr>
        <p:blipFill rotWithShape="1">
          <a:blip r:embed="rId3">
            <a:alphaModFix/>
          </a:blip>
          <a:srcRect b="0" l="0" r="0" t="0"/>
          <a:stretch/>
        </p:blipFill>
        <p:spPr>
          <a:xfrm>
            <a:off x="2182124" y="3581404"/>
            <a:ext cx="7647119" cy="2354535"/>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2"/>
          <p:cNvSpPr txBox="1"/>
          <p:nvPr>
            <p:ph type="title"/>
          </p:nvPr>
        </p:nvSpPr>
        <p:spPr>
          <a:xfrm>
            <a:off x="195491" y="693138"/>
            <a:ext cx="11620362" cy="8022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2856"/>
              </a:buClr>
              <a:buSzPts val="3600"/>
              <a:buFont typeface="Calibri"/>
              <a:buNone/>
            </a:pPr>
            <a:r>
              <a:rPr lang="en-US" sz="2900"/>
              <a:t>El plan / política de nuestra escuela para el seguimiento de los estudiantes</a:t>
            </a:r>
            <a:endParaRPr sz="2900"/>
          </a:p>
        </p:txBody>
      </p:sp>
      <p:sp>
        <p:nvSpPr>
          <p:cNvPr id="146" name="Google Shape;146;p22"/>
          <p:cNvSpPr txBox="1"/>
          <p:nvPr>
            <p:ph idx="1" type="body"/>
          </p:nvPr>
        </p:nvSpPr>
        <p:spPr>
          <a:xfrm>
            <a:off x="550325" y="1580025"/>
            <a:ext cx="11316300" cy="4347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2900"/>
              <a:t>Los consejeros escolares del SUSD están capacitados en ASIST para brindar a los estudiantes apoyo, destrezas de afrontamiento y referencias</a:t>
            </a:r>
            <a:endParaRPr sz="2900"/>
          </a:p>
          <a:p>
            <a:pPr indent="-412750" lvl="0" marL="914400" rtl="0" algn="l">
              <a:spcBef>
                <a:spcPts val="0"/>
              </a:spcBef>
              <a:spcAft>
                <a:spcPts val="0"/>
              </a:spcAft>
              <a:buSzPts val="2900"/>
              <a:buChar char="●"/>
            </a:pPr>
            <a:r>
              <a:rPr lang="en-US" sz="2900"/>
              <a:t>Se notificará a los padres si existe alguna preocupación sobre el suicidio.</a:t>
            </a:r>
            <a:endParaRPr sz="2900"/>
          </a:p>
          <a:p>
            <a:pPr indent="0" lvl="0" marL="0" rtl="0" algn="l">
              <a:spcBef>
                <a:spcPts val="0"/>
              </a:spcBef>
              <a:spcAft>
                <a:spcPts val="0"/>
              </a:spcAft>
              <a:buNone/>
            </a:pPr>
            <a:r>
              <a:t/>
            </a:r>
            <a:endParaRPr sz="2100"/>
          </a:p>
          <a:p>
            <a:pPr indent="0" lvl="0" marL="0" rtl="0" algn="l">
              <a:spcBef>
                <a:spcPts val="0"/>
              </a:spcBef>
              <a:spcAft>
                <a:spcPts val="0"/>
              </a:spcAft>
              <a:buClr>
                <a:schemeClr val="dk1"/>
              </a:buClr>
              <a:buSzPts val="1100"/>
              <a:buFont typeface="Arial"/>
              <a:buNone/>
            </a:pPr>
            <a:r>
              <a:rPr lang="en-US" sz="2800"/>
              <a:t>Si se necesita apoyo inmediato para una posible crisis, el consejero de la escuela se comunicará con el médico de salud mental de guardia.</a:t>
            </a:r>
            <a:endParaRPr sz="2800"/>
          </a:p>
          <a:p>
            <a:pPr indent="0" lvl="0" marL="0" rtl="0" algn="l">
              <a:spcBef>
                <a:spcPts val="0"/>
              </a:spcBef>
              <a:spcAft>
                <a:spcPts val="0"/>
              </a:spcAft>
              <a:buClr>
                <a:schemeClr val="dk1"/>
              </a:buClr>
              <a:buSzPts val="1100"/>
              <a:buFont typeface="Arial"/>
              <a:buNone/>
            </a:pPr>
            <a:r>
              <a:t/>
            </a:r>
            <a:endParaRPr sz="2800"/>
          </a:p>
          <a:p>
            <a:pPr indent="0" lvl="0" marL="0" rtl="0" algn="l">
              <a:spcBef>
                <a:spcPts val="0"/>
              </a:spcBef>
              <a:spcAft>
                <a:spcPts val="0"/>
              </a:spcAft>
              <a:buClr>
                <a:schemeClr val="dk1"/>
              </a:buClr>
              <a:buSzPts val="1100"/>
              <a:buFont typeface="Arial"/>
              <a:buNone/>
            </a:pPr>
            <a:r>
              <a:rPr lang="en-US" sz="2800"/>
              <a:t>O si se necesita terapia familiar o individual continua, los consejeros escolares se referirán a los médicos de salud mental de nuestro distrito</a:t>
            </a:r>
            <a:endParaRPr sz="2800"/>
          </a:p>
          <a:p>
            <a:pPr indent="0" lvl="0" marL="0" rtl="0" algn="l">
              <a:spcBef>
                <a:spcPts val="0"/>
              </a:spcBef>
              <a:spcAft>
                <a:spcPts val="0"/>
              </a:spcAft>
              <a:buNone/>
            </a:pPr>
            <a:r>
              <a:t/>
            </a:r>
            <a:endParaRPr/>
          </a:p>
          <a:p>
            <a:pPr indent="0" lvl="0" marL="0" rtl="0" algn="l">
              <a:spcBef>
                <a:spcPts val="0"/>
              </a:spcBef>
              <a:spcAft>
                <a:spcPts val="0"/>
              </a:spcAft>
              <a:buNone/>
            </a:pPr>
            <a:r>
              <a:t/>
            </a:r>
            <a:endParaRPr>
              <a:solidFill>
                <a:srgbClr val="FF0000"/>
              </a:solidFill>
            </a:endParaRPr>
          </a:p>
          <a:p>
            <a:pPr indent="-254000" lvl="0" marL="457200" rtl="0" algn="l">
              <a:spcBef>
                <a:spcPts val="1200"/>
              </a:spcBef>
              <a:spcAft>
                <a:spcPts val="0"/>
              </a:spcAft>
              <a:buClr>
                <a:srgbClr val="002856"/>
              </a:buClr>
              <a:buSzPts val="3200"/>
              <a:buFont typeface="Arial"/>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3"/>
          <p:cNvSpPr txBox="1"/>
          <p:nvPr>
            <p:ph type="title"/>
          </p:nvPr>
        </p:nvSpPr>
        <p:spPr>
          <a:xfrm>
            <a:off x="321733" y="2565614"/>
            <a:ext cx="11548533" cy="1410776"/>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002856"/>
              </a:buClr>
              <a:buSzPts val="4000"/>
              <a:buFont typeface="Calibri"/>
              <a:buNone/>
            </a:pPr>
            <a:r>
              <a:rPr lang="en-US"/>
              <a:t>El papel de los padres en la prevención del suicidio</a:t>
            </a:r>
            <a:endParaRPr/>
          </a:p>
        </p:txBody>
      </p:sp>
      <p:sp>
        <p:nvSpPr>
          <p:cNvPr id="152" name="Google Shape;152;p23"/>
          <p:cNvSpPr txBox="1"/>
          <p:nvPr>
            <p:ph idx="1" type="body"/>
          </p:nvPr>
        </p:nvSpPr>
        <p:spPr>
          <a:xfrm>
            <a:off x="322263" y="3350121"/>
            <a:ext cx="11547475" cy="1252537"/>
          </a:xfrm>
          <a:prstGeom prst="rect">
            <a:avLst/>
          </a:prstGeom>
          <a:noFill/>
          <a:ln>
            <a:noFill/>
          </a:ln>
        </p:spPr>
        <p:txBody>
          <a:bodyPr anchorCtr="0" anchor="t" bIns="45700" lIns="91425" spcFirstLastPara="1" rIns="91425" wrap="square" tIns="45700">
            <a:noAutofit/>
          </a:bodyPr>
          <a:lstStyle/>
          <a:p>
            <a:pPr indent="0" lvl="0" marL="0" rtl="0" algn="ctr">
              <a:spcBef>
                <a:spcPts val="600"/>
              </a:spcBef>
              <a:spcAft>
                <a:spcPts val="0"/>
              </a:spcAft>
              <a:buClr>
                <a:schemeClr val="dk1"/>
              </a:buClr>
              <a:buSzPts val="1100"/>
              <a:buFont typeface="Arial"/>
              <a:buNone/>
            </a:pPr>
            <a:r>
              <a:rPr lang="en-US"/>
              <a:t>FACTORES DE RIESGO,</a:t>
            </a:r>
            <a:endParaRPr/>
          </a:p>
          <a:p>
            <a:pPr indent="0" lvl="0" marL="0" rtl="0" algn="ctr">
              <a:spcBef>
                <a:spcPts val="600"/>
              </a:spcBef>
              <a:spcAft>
                <a:spcPts val="0"/>
              </a:spcAft>
              <a:buClr>
                <a:schemeClr val="dk1"/>
              </a:buClr>
              <a:buSzPts val="1100"/>
              <a:buFont typeface="Arial"/>
              <a:buNone/>
            </a:pPr>
            <a:r>
              <a:rPr lang="en-US"/>
              <a:t>SEÑALES DE ADVERTENCIA Y</a:t>
            </a:r>
            <a:endParaRPr/>
          </a:p>
          <a:p>
            <a:pPr indent="0" lvl="0" marL="0" rtl="0" algn="ctr">
              <a:spcBef>
                <a:spcPts val="600"/>
              </a:spcBef>
              <a:spcAft>
                <a:spcPts val="0"/>
              </a:spcAft>
              <a:buClr>
                <a:schemeClr val="dk1"/>
              </a:buClr>
              <a:buSzPts val="1100"/>
              <a:buFont typeface="Arial"/>
              <a:buNone/>
            </a:pPr>
            <a:r>
              <a:rPr lang="en-US"/>
              <a:t>CÓMO OBTENER AYUDA</a:t>
            </a:r>
            <a:endParaRPr/>
          </a:p>
          <a:p>
            <a:pPr indent="0" lvl="0" marL="0" rtl="0" algn="ctr">
              <a:spcBef>
                <a:spcPts val="600"/>
              </a:spcBef>
              <a:spcAft>
                <a:spcPts val="0"/>
              </a:spcAft>
              <a:buClr>
                <a:srgbClr val="002856"/>
              </a:buClr>
              <a:buSzPts val="2800"/>
              <a:buFont typeface="Calibri"/>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4"/>
          <p:cNvSpPr txBox="1"/>
          <p:nvPr>
            <p:ph type="title"/>
          </p:nvPr>
        </p:nvSpPr>
        <p:spPr>
          <a:xfrm>
            <a:off x="195491" y="693138"/>
            <a:ext cx="11620500" cy="802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Video: </a:t>
            </a:r>
            <a:r>
              <a:rPr lang="en-US" sz="3500"/>
              <a:t>La depresión juvenil desde la perspectiva de los padres</a:t>
            </a:r>
            <a:endParaRPr sz="3500"/>
          </a:p>
        </p:txBody>
      </p:sp>
      <p:pic>
        <p:nvPicPr>
          <p:cNvPr id="159" name="Google Shape;159;p24" title="SOS- Parent perspective.mp4">
            <a:hlinkClick r:id="rId3"/>
          </p:cNvPr>
          <p:cNvPicPr preferRelativeResize="0"/>
          <p:nvPr/>
        </p:nvPicPr>
        <p:blipFill>
          <a:blip r:embed="rId4">
            <a:alphaModFix/>
          </a:blip>
          <a:stretch>
            <a:fillRect/>
          </a:stretch>
        </p:blipFill>
        <p:spPr>
          <a:xfrm>
            <a:off x="1566325" y="1580025"/>
            <a:ext cx="8868850" cy="4240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5"/>
          <p:cNvSpPr txBox="1"/>
          <p:nvPr>
            <p:ph type="title"/>
          </p:nvPr>
        </p:nvSpPr>
        <p:spPr>
          <a:xfrm>
            <a:off x="195491" y="693138"/>
            <a:ext cx="11620362" cy="8022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2856"/>
              </a:buClr>
              <a:buSzPts val="3600"/>
              <a:buFont typeface="Calibri"/>
              <a:buNone/>
            </a:pPr>
            <a:r>
              <a:rPr lang="en-US"/>
              <a:t>S</a:t>
            </a:r>
            <a:r>
              <a:rPr lang="en-US"/>
              <a:t>ensibilización</a:t>
            </a:r>
            <a:endParaRPr/>
          </a:p>
        </p:txBody>
      </p:sp>
      <p:sp>
        <p:nvSpPr>
          <p:cNvPr id="166" name="Google Shape;166;p25"/>
          <p:cNvSpPr txBox="1"/>
          <p:nvPr>
            <p:ph idx="1" type="body"/>
          </p:nvPr>
        </p:nvSpPr>
        <p:spPr>
          <a:xfrm>
            <a:off x="203200" y="1580025"/>
            <a:ext cx="11663400" cy="41034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rgbClr val="002856"/>
              </a:buClr>
              <a:buSzPts val="3200"/>
              <a:buFont typeface="Calibri"/>
              <a:buNone/>
            </a:pPr>
            <a:r>
              <a:rPr lang="en-US"/>
              <a:t>Los pensamientos suicidas a menudo se ocultan porque los jóvenes están confundidos, avergonzados o apenados</a:t>
            </a:r>
            <a:endParaRPr/>
          </a:p>
          <a:p>
            <a:pPr indent="-228600" lvl="0" marL="457200" rtl="0" algn="l">
              <a:lnSpc>
                <a:spcPct val="80000"/>
              </a:lnSpc>
              <a:spcBef>
                <a:spcPts val="1200"/>
              </a:spcBef>
              <a:spcAft>
                <a:spcPts val="0"/>
              </a:spcAft>
              <a:buClr>
                <a:srgbClr val="002856"/>
              </a:buClr>
              <a:buSzPts val="3200"/>
              <a:buFont typeface="Arial"/>
              <a:buChar char="•"/>
            </a:pPr>
            <a:r>
              <a:rPr lang="en-US"/>
              <a:t>Las investigaciones muestran que muchos padres desconocen los pensamientos suicidas de sus hijos.</a:t>
            </a:r>
            <a:endParaRPr/>
          </a:p>
          <a:p>
            <a:pPr indent="-228600" lvl="1" marL="914400" rtl="0" algn="l">
              <a:lnSpc>
                <a:spcPct val="80000"/>
              </a:lnSpc>
              <a:spcBef>
                <a:spcPts val="1200"/>
              </a:spcBef>
              <a:spcAft>
                <a:spcPts val="0"/>
              </a:spcAft>
              <a:buClr>
                <a:srgbClr val="002856"/>
              </a:buClr>
              <a:buSzPts val="3000"/>
              <a:buFont typeface="Arial"/>
              <a:buChar char="•"/>
            </a:pPr>
            <a:r>
              <a:rPr lang="en-US"/>
              <a:t> En una encuesta de 2019 de más de 5,000 adolescentes-padres, más de 400 adolescentes informaron tener pensamientos suicidas.</a:t>
            </a:r>
            <a:endParaRPr/>
          </a:p>
          <a:p>
            <a:pPr indent="-228600" lvl="1" marL="914400" rtl="0" algn="l">
              <a:lnSpc>
                <a:spcPct val="80000"/>
              </a:lnSpc>
              <a:spcBef>
                <a:spcPts val="1200"/>
              </a:spcBef>
              <a:spcAft>
                <a:spcPts val="0"/>
              </a:spcAft>
              <a:buSzPts val="3000"/>
              <a:buFont typeface="Arial"/>
              <a:buChar char="•"/>
            </a:pPr>
            <a:r>
              <a:rPr lang="en-US"/>
              <a:t>Aproximadamente la mitad de los padres de esos adolescentes informaron que no sabían que su hijo tenía pensamientos suicidas </a:t>
            </a:r>
            <a:r>
              <a:rPr lang="en-US" sz="1400"/>
              <a:t>(</a:t>
            </a:r>
            <a:r>
              <a:rPr lang="en-US" sz="1400">
                <a:latin typeface="Calibri"/>
                <a:ea typeface="Calibri"/>
                <a:cs typeface="Calibri"/>
                <a:sym typeface="Calibri"/>
              </a:rPr>
              <a:t>Jones et al., 2019)</a:t>
            </a:r>
            <a:endParaRPr>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6"/>
          <p:cNvSpPr txBox="1"/>
          <p:nvPr>
            <p:ph type="title"/>
          </p:nvPr>
        </p:nvSpPr>
        <p:spPr>
          <a:xfrm>
            <a:off x="195491" y="693138"/>
            <a:ext cx="11620362" cy="8022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2856"/>
              </a:buClr>
              <a:buSzPts val="3600"/>
              <a:buFont typeface="Calibri"/>
              <a:buNone/>
            </a:pPr>
            <a:r>
              <a:rPr lang="en-US"/>
              <a:t>Factores de riesgo clave</a:t>
            </a:r>
            <a:endParaRPr/>
          </a:p>
        </p:txBody>
      </p:sp>
      <p:sp>
        <p:nvSpPr>
          <p:cNvPr id="173" name="Google Shape;173;p26"/>
          <p:cNvSpPr txBox="1"/>
          <p:nvPr>
            <p:ph idx="1" type="body"/>
          </p:nvPr>
        </p:nvSpPr>
        <p:spPr>
          <a:xfrm>
            <a:off x="203200" y="1417950"/>
            <a:ext cx="11663400" cy="4119900"/>
          </a:xfrm>
          <a:prstGeom prst="rect">
            <a:avLst/>
          </a:prstGeom>
          <a:noFill/>
          <a:ln>
            <a:noFill/>
          </a:ln>
        </p:spPr>
        <p:txBody>
          <a:bodyPr anchorCtr="0" anchor="t" bIns="45700" lIns="91425" spcFirstLastPara="1" rIns="91425" wrap="square" tIns="45700">
            <a:noAutofit/>
          </a:bodyPr>
          <a:lstStyle/>
          <a:p>
            <a:pPr indent="-228600" lvl="0" marL="457200" rtl="0" algn="l">
              <a:lnSpc>
                <a:spcPct val="80000"/>
              </a:lnSpc>
              <a:spcBef>
                <a:spcPts val="0"/>
              </a:spcBef>
              <a:spcAft>
                <a:spcPts val="0"/>
              </a:spcAft>
              <a:buClr>
                <a:srgbClr val="002856"/>
              </a:buClr>
              <a:buSzPts val="3200"/>
              <a:buFont typeface="Arial"/>
              <a:buChar char="•"/>
            </a:pPr>
            <a:r>
              <a:rPr lang="en-US"/>
              <a:t>Depresión: la mayoría de las personas que mueren por suicidio tienen un trastorno de salud mental (más comúnmente depresión)</a:t>
            </a:r>
            <a:endParaRPr/>
          </a:p>
          <a:p>
            <a:pPr indent="-228600" lvl="1" marL="914400" rtl="0" algn="l">
              <a:lnSpc>
                <a:spcPct val="80000"/>
              </a:lnSpc>
              <a:spcBef>
                <a:spcPts val="1800"/>
              </a:spcBef>
              <a:spcAft>
                <a:spcPts val="0"/>
              </a:spcAft>
              <a:buClr>
                <a:srgbClr val="002856"/>
              </a:buClr>
              <a:buSzPts val="3000"/>
              <a:buFont typeface="Arial"/>
              <a:buChar char="•"/>
            </a:pPr>
            <a:r>
              <a:rPr lang="en-US"/>
              <a:t>La depresión es tratable, pero sin tratamiento, una persona joven puede comenzar a sentirse tan desesperada que considere el suicidio.</a:t>
            </a:r>
            <a:endParaRPr/>
          </a:p>
          <a:p>
            <a:pPr indent="-228600" lvl="0" marL="457200" rtl="0" algn="l">
              <a:lnSpc>
                <a:spcPct val="80000"/>
              </a:lnSpc>
              <a:spcBef>
                <a:spcPts val="1800"/>
              </a:spcBef>
              <a:spcAft>
                <a:spcPts val="0"/>
              </a:spcAft>
              <a:buClr>
                <a:srgbClr val="002856"/>
              </a:buClr>
              <a:buSzPts val="3200"/>
              <a:buFont typeface="Arial"/>
              <a:buChar char="•"/>
            </a:pPr>
            <a:r>
              <a:rPr lang="en-US"/>
              <a:t>Uso de sustancias: muchos jóvenes que luchan contra la depresión también luchan contra el consumo de alcohol y / o drogas.</a:t>
            </a:r>
            <a:endParaRPr/>
          </a:p>
          <a:p>
            <a:pPr indent="-228600" lvl="0" marL="457200" rtl="0" algn="l">
              <a:lnSpc>
                <a:spcPct val="80000"/>
              </a:lnSpc>
              <a:spcBef>
                <a:spcPts val="1800"/>
              </a:spcBef>
              <a:spcAft>
                <a:spcPts val="0"/>
              </a:spcAft>
              <a:buClr>
                <a:srgbClr val="002856"/>
              </a:buClr>
              <a:buSzPts val="3200"/>
              <a:buFont typeface="Arial"/>
              <a:buChar char="•"/>
            </a:pPr>
            <a:r>
              <a:rPr lang="en-US"/>
              <a:t>Acceso a armas: las crisis de suicidio suelen ser a corto plazo, pero tener acceso a un arma facilita la realización del acto en un instante.</a:t>
            </a:r>
            <a:endParaRPr/>
          </a:p>
          <a:p>
            <a:pPr indent="-25400" lvl="0" marL="457200" rtl="0" algn="l">
              <a:lnSpc>
                <a:spcPct val="80000"/>
              </a:lnSpc>
              <a:spcBef>
                <a:spcPts val="1800"/>
              </a:spcBef>
              <a:spcAft>
                <a:spcPts val="0"/>
              </a:spcAft>
              <a:buClr>
                <a:srgbClr val="002856"/>
              </a:buClr>
              <a:buSzPts val="3200"/>
              <a:buFont typeface="Arial"/>
              <a:buNone/>
            </a:pPr>
            <a:r>
              <a:t/>
            </a:r>
            <a:endParaRPr>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7"/>
          <p:cNvSpPr txBox="1"/>
          <p:nvPr>
            <p:ph type="title"/>
          </p:nvPr>
        </p:nvSpPr>
        <p:spPr>
          <a:xfrm>
            <a:off x="195491" y="693138"/>
            <a:ext cx="11620362" cy="8022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2856"/>
              </a:buClr>
              <a:buSzPts val="3600"/>
              <a:buFont typeface="Calibri"/>
              <a:buNone/>
            </a:pPr>
            <a:r>
              <a:rPr lang="en-US"/>
              <a:t>Señales de advertencia: observe y escuche</a:t>
            </a:r>
            <a:endParaRPr/>
          </a:p>
        </p:txBody>
      </p:sp>
      <p:sp>
        <p:nvSpPr>
          <p:cNvPr id="180" name="Google Shape;180;p27"/>
          <p:cNvSpPr txBox="1"/>
          <p:nvPr>
            <p:ph idx="1" type="body"/>
          </p:nvPr>
        </p:nvSpPr>
        <p:spPr>
          <a:xfrm>
            <a:off x="203200" y="1417950"/>
            <a:ext cx="11663400" cy="4091100"/>
          </a:xfrm>
          <a:prstGeom prst="rect">
            <a:avLst/>
          </a:prstGeom>
          <a:noFill/>
          <a:ln>
            <a:noFill/>
          </a:ln>
        </p:spPr>
        <p:txBody>
          <a:bodyPr anchorCtr="0" anchor="t" bIns="45700" lIns="91425" spcFirstLastPara="1" rIns="91425" wrap="square" tIns="45700">
            <a:noAutofit/>
          </a:bodyPr>
          <a:lstStyle/>
          <a:p>
            <a:pPr indent="-228600" lvl="1" marL="457200" rtl="0" algn="l">
              <a:lnSpc>
                <a:spcPct val="80000"/>
              </a:lnSpc>
              <a:spcBef>
                <a:spcPts val="0"/>
              </a:spcBef>
              <a:spcAft>
                <a:spcPts val="0"/>
              </a:spcAft>
              <a:buClr>
                <a:srgbClr val="002856"/>
              </a:buClr>
              <a:buSzPts val="3200"/>
              <a:buFont typeface="Arial"/>
              <a:buChar char="•"/>
            </a:pPr>
            <a:r>
              <a:rPr lang="en-US" sz="3200"/>
              <a:t>Esté atento a cambios significativos en el comportamiento, particularmente:</a:t>
            </a:r>
            <a:endParaRPr/>
          </a:p>
          <a:p>
            <a:pPr indent="-228600" lvl="1" marL="685800" rtl="0" algn="l">
              <a:lnSpc>
                <a:spcPct val="80000"/>
              </a:lnSpc>
              <a:spcBef>
                <a:spcPts val="600"/>
              </a:spcBef>
              <a:spcAft>
                <a:spcPts val="0"/>
              </a:spcAft>
              <a:buClr>
                <a:srgbClr val="849BB6"/>
              </a:buClr>
              <a:buSzPts val="3000"/>
              <a:buFont typeface="Arial"/>
              <a:buChar char="•"/>
            </a:pPr>
            <a:r>
              <a:rPr lang="en-US"/>
              <a:t>Abstinencia extremo</a:t>
            </a:r>
            <a:endParaRPr/>
          </a:p>
          <a:p>
            <a:pPr indent="-228600" lvl="1" marL="685800" rtl="0" algn="l">
              <a:lnSpc>
                <a:spcPct val="80000"/>
              </a:lnSpc>
              <a:spcBef>
                <a:spcPts val="600"/>
              </a:spcBef>
              <a:spcAft>
                <a:spcPts val="0"/>
              </a:spcAft>
              <a:buClr>
                <a:srgbClr val="849BB6"/>
              </a:buClr>
              <a:buSzPts val="3000"/>
              <a:buFont typeface="Arial"/>
              <a:buChar char="•"/>
            </a:pPr>
            <a:r>
              <a:rPr lang="en-US"/>
              <a:t>Aumento o disminución del sueño</a:t>
            </a:r>
            <a:endParaRPr/>
          </a:p>
          <a:p>
            <a:pPr indent="-228600" lvl="1" marL="685800" rtl="0" algn="l">
              <a:lnSpc>
                <a:spcPct val="80000"/>
              </a:lnSpc>
              <a:spcBef>
                <a:spcPts val="600"/>
              </a:spcBef>
              <a:spcAft>
                <a:spcPts val="0"/>
              </a:spcAft>
              <a:buClr>
                <a:srgbClr val="849BB6"/>
              </a:buClr>
              <a:buSzPts val="3000"/>
              <a:buFont typeface="Arial"/>
              <a:buChar char="•"/>
            </a:pPr>
            <a:r>
              <a:rPr lang="en-US"/>
              <a:t>Enojo u hostilidad que está fuera de lugar o fuera de contexto</a:t>
            </a:r>
            <a:endParaRPr/>
          </a:p>
          <a:p>
            <a:pPr indent="-228600" lvl="1" marL="685800" rtl="0" algn="l">
              <a:lnSpc>
                <a:spcPct val="80000"/>
              </a:lnSpc>
              <a:spcBef>
                <a:spcPts val="600"/>
              </a:spcBef>
              <a:spcAft>
                <a:spcPts val="0"/>
              </a:spcAft>
              <a:buClr>
                <a:srgbClr val="849BB6"/>
              </a:buClr>
              <a:buSzPts val="3000"/>
              <a:buFont typeface="Arial"/>
              <a:buChar char="•"/>
            </a:pPr>
            <a:r>
              <a:rPr lang="en-US"/>
              <a:t>Mayor agitación o irritabilidad</a:t>
            </a:r>
            <a:endParaRPr/>
          </a:p>
          <a:p>
            <a:pPr indent="-228600" lvl="1" marL="457200" rtl="0" algn="l">
              <a:lnSpc>
                <a:spcPct val="80000"/>
              </a:lnSpc>
              <a:spcBef>
                <a:spcPts val="1800"/>
              </a:spcBef>
              <a:spcAft>
                <a:spcPts val="0"/>
              </a:spcAft>
              <a:buClr>
                <a:srgbClr val="002856"/>
              </a:buClr>
              <a:buSzPts val="3200"/>
              <a:buFont typeface="Arial"/>
              <a:buChar char="•"/>
            </a:pPr>
            <a:r>
              <a:rPr lang="en-US" sz="3200"/>
              <a:t>Escuche por</a:t>
            </a:r>
            <a:r>
              <a:rPr lang="en-US" sz="3200">
                <a:latin typeface="Calibri"/>
                <a:ea typeface="Calibri"/>
                <a:cs typeface="Calibri"/>
                <a:sym typeface="Calibri"/>
              </a:rPr>
              <a:t>:</a:t>
            </a:r>
            <a:endParaRPr/>
          </a:p>
          <a:p>
            <a:pPr indent="-228600" lvl="1" marL="685800" rtl="0" algn="l">
              <a:lnSpc>
                <a:spcPct val="80000"/>
              </a:lnSpc>
              <a:spcBef>
                <a:spcPts val="600"/>
              </a:spcBef>
              <a:spcAft>
                <a:spcPts val="0"/>
              </a:spcAft>
              <a:buClr>
                <a:srgbClr val="849BB6"/>
              </a:buClr>
              <a:buSzPts val="3000"/>
              <a:buFont typeface="Arial"/>
              <a:buChar char="•"/>
            </a:pPr>
            <a:r>
              <a:rPr lang="en-US"/>
              <a:t>Hablar de suicidio</a:t>
            </a:r>
            <a:endParaRPr/>
          </a:p>
          <a:p>
            <a:pPr indent="-228600" lvl="1" marL="685800" rtl="0" algn="l">
              <a:lnSpc>
                <a:spcPct val="80000"/>
              </a:lnSpc>
              <a:spcBef>
                <a:spcPts val="600"/>
              </a:spcBef>
              <a:spcAft>
                <a:spcPts val="0"/>
              </a:spcAft>
              <a:buClr>
                <a:srgbClr val="849BB6"/>
              </a:buClr>
              <a:buSzPts val="3000"/>
              <a:buFont typeface="Arial"/>
              <a:buChar char="•"/>
            </a:pPr>
            <a:r>
              <a:rPr lang="en-US"/>
              <a:t>Sonando desesperado</a:t>
            </a:r>
            <a:endParaRPr/>
          </a:p>
          <a:p>
            <a:pPr indent="-228600" lvl="1" marL="685800" rtl="0" algn="l">
              <a:lnSpc>
                <a:spcPct val="80000"/>
              </a:lnSpc>
              <a:spcBef>
                <a:spcPts val="600"/>
              </a:spcBef>
              <a:spcAft>
                <a:spcPts val="0"/>
              </a:spcAft>
              <a:buClr>
                <a:srgbClr val="849BB6"/>
              </a:buClr>
              <a:buSzPts val="3000"/>
              <a:buFont typeface="Arial"/>
              <a:buChar char="•"/>
            </a:pPr>
            <a:r>
              <a:rPr lang="en-US"/>
              <a:t>Sonando abrumado por el dolor o la angustia emocional</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8"/>
          <p:cNvSpPr txBox="1"/>
          <p:nvPr>
            <p:ph type="title"/>
          </p:nvPr>
        </p:nvSpPr>
        <p:spPr>
          <a:xfrm>
            <a:off x="195491" y="693138"/>
            <a:ext cx="8851886" cy="8022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2856"/>
              </a:buClr>
              <a:buSzPts val="3600"/>
              <a:buFont typeface="Calibri"/>
              <a:buNone/>
            </a:pPr>
            <a:r>
              <a:rPr lang="en-US"/>
              <a:t>Hablando con su hijo</a:t>
            </a:r>
            <a:endParaRPr/>
          </a:p>
        </p:txBody>
      </p:sp>
      <p:sp>
        <p:nvSpPr>
          <p:cNvPr id="187" name="Google Shape;187;p28"/>
          <p:cNvSpPr txBox="1"/>
          <p:nvPr>
            <p:ph idx="1" type="body"/>
          </p:nvPr>
        </p:nvSpPr>
        <p:spPr>
          <a:xfrm>
            <a:off x="203203" y="1580015"/>
            <a:ext cx="8844174" cy="3929062"/>
          </a:xfrm>
          <a:prstGeom prst="rect">
            <a:avLst/>
          </a:prstGeom>
          <a:noFill/>
          <a:ln>
            <a:noFill/>
          </a:ln>
        </p:spPr>
        <p:txBody>
          <a:bodyPr anchorCtr="0" anchor="t" bIns="45700" lIns="91425" spcFirstLastPara="1" rIns="91425" wrap="square" tIns="45700">
            <a:noAutofit/>
          </a:bodyPr>
          <a:lstStyle/>
          <a:p>
            <a:pPr indent="-209550" lvl="0" marL="457200" rtl="0" algn="l">
              <a:lnSpc>
                <a:spcPct val="80000"/>
              </a:lnSpc>
              <a:spcBef>
                <a:spcPts val="0"/>
              </a:spcBef>
              <a:spcAft>
                <a:spcPts val="0"/>
              </a:spcAft>
              <a:buClr>
                <a:srgbClr val="002856"/>
              </a:buClr>
              <a:buSzPts val="2900"/>
              <a:buFont typeface="Arial"/>
              <a:buChar char="•"/>
            </a:pPr>
            <a:r>
              <a:rPr lang="en-US" sz="2900"/>
              <a:t>Alentamos a los estudiantes a que le digan a un adulto de confianza en casa o en la escuela si están preocupados por ellos mismos o por un amigo.</a:t>
            </a:r>
            <a:endParaRPr sz="2900"/>
          </a:p>
          <a:p>
            <a:pPr indent="-203200" lvl="0" marL="457200" rtl="0" algn="l">
              <a:lnSpc>
                <a:spcPct val="80000"/>
              </a:lnSpc>
              <a:spcBef>
                <a:spcPts val="1800"/>
              </a:spcBef>
              <a:spcAft>
                <a:spcPts val="0"/>
              </a:spcAft>
              <a:buClr>
                <a:srgbClr val="002856"/>
              </a:buClr>
              <a:buSzPts val="2800"/>
              <a:buFont typeface="Arial"/>
              <a:buChar char="•"/>
            </a:pPr>
            <a:r>
              <a:rPr lang="en-US" sz="2800"/>
              <a:t>Hablar de estos temas puede resultar difícil para las familias; La salud mental no se suele discutir abiertamente como la salud física.</a:t>
            </a:r>
            <a:endParaRPr sz="2800"/>
          </a:p>
        </p:txBody>
      </p:sp>
      <p:sp>
        <p:nvSpPr>
          <p:cNvPr id="188" name="Google Shape;188;p28"/>
          <p:cNvSpPr txBox="1"/>
          <p:nvPr>
            <p:ph idx="2" type="body"/>
          </p:nvPr>
        </p:nvSpPr>
        <p:spPr>
          <a:xfrm>
            <a:off x="9347200" y="1495350"/>
            <a:ext cx="2565400" cy="500704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2800"/>
              <a:buFont typeface="Calibri"/>
              <a:buNone/>
            </a:pPr>
            <a:r>
              <a:rPr lang="en-US"/>
              <a:t>Puede ayudar a proteger a su hijo y a sus amigos abriendo una conversación sobre la salud mental</a:t>
            </a:r>
            <a:endParaRPr/>
          </a:p>
        </p:txBody>
      </p:sp>
      <p:pic>
        <p:nvPicPr>
          <p:cNvPr id="189" name="Google Shape;189;p28"/>
          <p:cNvPicPr preferRelativeResize="0"/>
          <p:nvPr/>
        </p:nvPicPr>
        <p:blipFill>
          <a:blip r:embed="rId3">
            <a:alphaModFix/>
          </a:blip>
          <a:stretch>
            <a:fillRect/>
          </a:stretch>
        </p:blipFill>
        <p:spPr>
          <a:xfrm>
            <a:off x="5705050" y="3910450"/>
            <a:ext cx="1739901" cy="2857498"/>
          </a:xfrm>
          <a:prstGeom prst="rect">
            <a:avLst/>
          </a:prstGeom>
          <a:noFill/>
          <a:ln>
            <a:noFill/>
          </a:ln>
        </p:spPr>
      </p:pic>
      <p:pic>
        <p:nvPicPr>
          <p:cNvPr id="190" name="Google Shape;190;p28"/>
          <p:cNvPicPr preferRelativeResize="0"/>
          <p:nvPr/>
        </p:nvPicPr>
        <p:blipFill>
          <a:blip r:embed="rId4">
            <a:alphaModFix/>
          </a:blip>
          <a:stretch>
            <a:fillRect/>
          </a:stretch>
        </p:blipFill>
        <p:spPr>
          <a:xfrm>
            <a:off x="7526125" y="3852325"/>
            <a:ext cx="1739901" cy="28575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9"/>
          <p:cNvSpPr txBox="1"/>
          <p:nvPr>
            <p:ph idx="2" type="body"/>
          </p:nvPr>
        </p:nvSpPr>
        <p:spPr>
          <a:xfrm>
            <a:off x="8100332" y="819060"/>
            <a:ext cx="3631310" cy="566640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2856"/>
              </a:buClr>
              <a:buSzPts val="2800"/>
              <a:buFont typeface="Calibri"/>
              <a:buNone/>
            </a:pPr>
            <a:r>
              <a:rPr b="1" lang="en-US" sz="2800">
                <a:latin typeface="Calibri"/>
                <a:ea typeface="Calibri"/>
                <a:cs typeface="Calibri"/>
                <a:sym typeface="Calibri"/>
              </a:rPr>
              <a:t>Call 1-800-273-TALK (8255)</a:t>
            </a:r>
            <a:r>
              <a:rPr lang="en-US" sz="2800">
                <a:latin typeface="Calibri"/>
                <a:ea typeface="Calibri"/>
                <a:cs typeface="Calibri"/>
                <a:sym typeface="Calibri"/>
              </a:rPr>
              <a:t> </a:t>
            </a:r>
            <a:r>
              <a:rPr lang="en-US" sz="2300">
                <a:latin typeface="Calibri"/>
                <a:ea typeface="Calibri"/>
                <a:cs typeface="Calibri"/>
                <a:sym typeface="Calibri"/>
              </a:rPr>
              <a:t>Línea Nacional de Prevención del Suicidio: apoyo gratuito y confidencial 24 horas al día, 7 días a la semana para personas en peligro, recursos de prevención y crisis para usted o sus seres queridos.</a:t>
            </a:r>
            <a:endParaRPr sz="2300"/>
          </a:p>
          <a:p>
            <a:pPr indent="0" lvl="0" marL="0" rtl="0" algn="l">
              <a:spcBef>
                <a:spcPts val="1800"/>
              </a:spcBef>
              <a:spcAft>
                <a:spcPts val="0"/>
              </a:spcAft>
              <a:buClr>
                <a:srgbClr val="002856"/>
              </a:buClr>
              <a:buSzPts val="2800"/>
              <a:buFont typeface="Calibri"/>
              <a:buNone/>
            </a:pPr>
            <a:r>
              <a:rPr b="1" lang="en-US" sz="2800">
                <a:latin typeface="Calibri"/>
                <a:ea typeface="Calibri"/>
                <a:cs typeface="Calibri"/>
                <a:sym typeface="Calibri"/>
              </a:rPr>
              <a:t>Text ACT to 741741</a:t>
            </a:r>
            <a:r>
              <a:rPr lang="en-US" sz="2800">
                <a:latin typeface="Calibri"/>
                <a:ea typeface="Calibri"/>
                <a:cs typeface="Calibri"/>
                <a:sym typeface="Calibri"/>
              </a:rPr>
              <a:t> </a:t>
            </a:r>
            <a:r>
              <a:rPr lang="en-US" sz="2300">
                <a:latin typeface="Calibri"/>
                <a:ea typeface="Calibri"/>
                <a:cs typeface="Calibri"/>
                <a:sym typeface="Calibri"/>
              </a:rPr>
              <a:t>Línea de texto en caso de crisis para </a:t>
            </a:r>
            <a:r>
              <a:rPr lang="en-US" sz="2300"/>
              <a:t>apoyo </a:t>
            </a:r>
            <a:r>
              <a:rPr lang="en-US" sz="2300">
                <a:latin typeface="Calibri"/>
                <a:ea typeface="Calibri"/>
                <a:cs typeface="Calibri"/>
                <a:sym typeface="Calibri"/>
              </a:rPr>
              <a:t>gratuito y en caso de crisis las 24 horas, los 7 días de la semana</a:t>
            </a:r>
            <a:endParaRPr sz="2700"/>
          </a:p>
        </p:txBody>
      </p:sp>
      <p:pic>
        <p:nvPicPr>
          <p:cNvPr id="197" name="Google Shape;197;p29"/>
          <p:cNvPicPr preferRelativeResize="0"/>
          <p:nvPr/>
        </p:nvPicPr>
        <p:blipFill rotWithShape="1">
          <a:blip r:embed="rId3">
            <a:alphaModFix/>
          </a:blip>
          <a:srcRect b="0" l="0" r="0" t="0"/>
          <a:stretch/>
        </p:blipFill>
        <p:spPr>
          <a:xfrm>
            <a:off x="1317891" y="2086810"/>
            <a:ext cx="2216323" cy="2438400"/>
          </a:xfrm>
          <a:prstGeom prst="rect">
            <a:avLst/>
          </a:prstGeom>
          <a:noFill/>
          <a:ln>
            <a:noFill/>
          </a:ln>
        </p:spPr>
      </p:pic>
      <p:pic>
        <p:nvPicPr>
          <p:cNvPr id="198" name="Google Shape;198;p29"/>
          <p:cNvPicPr preferRelativeResize="0"/>
          <p:nvPr/>
        </p:nvPicPr>
        <p:blipFill rotWithShape="1">
          <a:blip r:embed="rId4">
            <a:alphaModFix/>
          </a:blip>
          <a:srcRect b="0" l="0" r="0" t="0"/>
          <a:stretch/>
        </p:blipFill>
        <p:spPr>
          <a:xfrm>
            <a:off x="4135581" y="2565862"/>
            <a:ext cx="2514601" cy="1351656"/>
          </a:xfrm>
          <a:prstGeom prst="rect">
            <a:avLst/>
          </a:prstGeom>
          <a:noFill/>
          <a:ln>
            <a:noFill/>
          </a:ln>
        </p:spPr>
      </p:pic>
      <p:sp>
        <p:nvSpPr>
          <p:cNvPr id="199" name="Google Shape;199;p29"/>
          <p:cNvSpPr txBox="1"/>
          <p:nvPr/>
        </p:nvSpPr>
        <p:spPr>
          <a:xfrm>
            <a:off x="4298705" y="3623254"/>
            <a:ext cx="2205600" cy="730392"/>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500"/>
              <a:buFont typeface="Helvetica Neue"/>
              <a:buNone/>
            </a:pPr>
            <a:r>
              <a:rPr b="0" i="0" lang="en-US" sz="1500" u="none" cap="none" strike="noStrike">
                <a:solidFill>
                  <a:schemeClr val="dk1"/>
                </a:solidFill>
                <a:latin typeface="Helvetica Neue"/>
                <a:ea typeface="Helvetica Neue"/>
                <a:cs typeface="Helvetica Neue"/>
                <a:sym typeface="Helvetica Neue"/>
              </a:rPr>
              <a:t>Text </a:t>
            </a:r>
            <a:r>
              <a:rPr b="1" i="0" lang="en-US" sz="1500" u="none" cap="none" strike="noStrike">
                <a:solidFill>
                  <a:srgbClr val="E40B14"/>
                </a:solidFill>
                <a:latin typeface="Helvetica Neue"/>
                <a:ea typeface="Helvetica Neue"/>
                <a:cs typeface="Helvetica Neue"/>
                <a:sym typeface="Helvetica Neue"/>
              </a:rPr>
              <a:t>ACT </a:t>
            </a:r>
            <a:r>
              <a:rPr b="0" i="0" lang="en-US" sz="1500" u="none" cap="none" strike="noStrike">
                <a:solidFill>
                  <a:schemeClr val="dk1"/>
                </a:solidFill>
                <a:latin typeface="Helvetica Neue"/>
                <a:ea typeface="Helvetica Neue"/>
                <a:cs typeface="Helvetica Neue"/>
                <a:sym typeface="Helvetica Neue"/>
              </a:rPr>
              <a:t>to 741741.</a:t>
            </a:r>
            <a:endParaRPr b="0" i="0" sz="1500" u="none" cap="none" strike="noStrike">
              <a:solidFill>
                <a:schemeClr val="dk1"/>
              </a:solidFill>
              <a:latin typeface="Helvetica Neue"/>
              <a:ea typeface="Helvetica Neue"/>
              <a:cs typeface="Helvetica Neue"/>
              <a:sym typeface="Helvetica Neue"/>
            </a:endParaRPr>
          </a:p>
        </p:txBody>
      </p:sp>
      <p:sp>
        <p:nvSpPr>
          <p:cNvPr id="200" name="Google Shape;200;p29"/>
          <p:cNvSpPr txBox="1"/>
          <p:nvPr/>
        </p:nvSpPr>
        <p:spPr>
          <a:xfrm>
            <a:off x="195491" y="693138"/>
            <a:ext cx="11620362" cy="8022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2856"/>
              </a:buClr>
              <a:buSzPts val="3600"/>
              <a:buFont typeface="Calibri"/>
              <a:buNone/>
            </a:pPr>
            <a:r>
              <a:rPr b="1" lang="en-US" sz="3600">
                <a:solidFill>
                  <a:srgbClr val="002856"/>
                </a:solidFill>
                <a:latin typeface="Calibri"/>
                <a:ea typeface="Calibri"/>
                <a:cs typeface="Calibri"/>
                <a:sym typeface="Calibri"/>
              </a:rPr>
              <a:t>Recursos Nacionales</a:t>
            </a:r>
            <a:endParaRPr/>
          </a:p>
        </p:txBody>
      </p:sp>
      <p:sp>
        <p:nvSpPr>
          <p:cNvPr id="201" name="Google Shape;201;p29"/>
          <p:cNvSpPr/>
          <p:nvPr/>
        </p:nvSpPr>
        <p:spPr>
          <a:xfrm>
            <a:off x="2189018" y="6293281"/>
            <a:ext cx="5292436" cy="349583"/>
          </a:xfrm>
          <a:prstGeom prst="rect">
            <a:avLst/>
          </a:prstGeom>
          <a:noFill/>
          <a:ln>
            <a:noFill/>
          </a:ln>
        </p:spPr>
        <p:txBody>
          <a:bodyPr anchorCtr="0" anchor="t" bIns="45700" lIns="91425" spcFirstLastPara="1" rIns="91425" wrap="square" tIns="45700">
            <a:noAutofit/>
          </a:bodyPr>
          <a:lstStyle/>
          <a:p>
            <a:pPr indent="0" lvl="0" marL="0" marR="0" rtl="0" algn="r">
              <a:lnSpc>
                <a:spcPct val="110000"/>
              </a:lnSpc>
              <a:spcBef>
                <a:spcPts val="0"/>
              </a:spcBef>
              <a:spcAft>
                <a:spcPts val="0"/>
              </a:spcAft>
              <a:buNone/>
            </a:pPr>
            <a:r>
              <a:rPr b="0" i="0" lang="en-US" sz="1600" u="none" cap="none" strike="noStrike">
                <a:solidFill>
                  <a:srgbClr val="002F5F"/>
                </a:solidFill>
                <a:latin typeface="Calibri"/>
                <a:ea typeface="Calibri"/>
                <a:cs typeface="Calibri"/>
                <a:sym typeface="Calibri"/>
              </a:rPr>
              <a:t>Handout: Local Resources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0"/>
          <p:cNvSpPr txBox="1"/>
          <p:nvPr>
            <p:ph type="title"/>
          </p:nvPr>
        </p:nvSpPr>
        <p:spPr>
          <a:xfrm>
            <a:off x="195491" y="693138"/>
            <a:ext cx="11620362" cy="8022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2856"/>
              </a:buClr>
              <a:buSzPts val="3600"/>
              <a:buFont typeface="Calibri"/>
              <a:buNone/>
            </a:pPr>
            <a:r>
              <a:rPr lang="en-US"/>
              <a:t>Acceder a la página principal de SOS</a:t>
            </a:r>
            <a:endParaRPr/>
          </a:p>
        </p:txBody>
      </p:sp>
      <p:sp>
        <p:nvSpPr>
          <p:cNvPr id="208" name="Google Shape;208;p30"/>
          <p:cNvSpPr txBox="1"/>
          <p:nvPr>
            <p:ph idx="1" type="body"/>
          </p:nvPr>
        </p:nvSpPr>
        <p:spPr>
          <a:xfrm>
            <a:off x="203202" y="1580015"/>
            <a:ext cx="11663363" cy="3929062"/>
          </a:xfrm>
          <a:prstGeom prst="rect">
            <a:avLst/>
          </a:prstGeom>
          <a:noFill/>
          <a:ln>
            <a:noFill/>
          </a:ln>
        </p:spPr>
        <p:txBody>
          <a:bodyPr anchorCtr="0" anchor="t" bIns="45700" lIns="91425" spcFirstLastPara="1" rIns="91425" wrap="square" tIns="45700">
            <a:noAutofit/>
          </a:bodyPr>
          <a:lstStyle/>
          <a:p>
            <a:pPr indent="-228600" lvl="0" marL="457200" rtl="0" algn="l">
              <a:lnSpc>
                <a:spcPct val="80000"/>
              </a:lnSpc>
              <a:spcBef>
                <a:spcPts val="0"/>
              </a:spcBef>
              <a:spcAft>
                <a:spcPts val="0"/>
              </a:spcAft>
              <a:buClr>
                <a:srgbClr val="002856"/>
              </a:buClr>
              <a:buSzPts val="3200"/>
              <a:buFont typeface="Arial"/>
              <a:buChar char="•"/>
            </a:pPr>
            <a:r>
              <a:rPr lang="en-US">
                <a:latin typeface="Calibri"/>
                <a:ea typeface="Calibri"/>
                <a:cs typeface="Calibri"/>
                <a:sym typeface="Calibri"/>
              </a:rPr>
              <a:t>Visite sossignsofsuicide.org/parent </a:t>
            </a:r>
            <a:endParaRPr/>
          </a:p>
          <a:p>
            <a:pPr indent="-228600" lvl="0" marL="457200" rtl="0" algn="l">
              <a:lnSpc>
                <a:spcPct val="80000"/>
              </a:lnSpc>
              <a:spcBef>
                <a:spcPts val="1800"/>
              </a:spcBef>
              <a:spcAft>
                <a:spcPts val="0"/>
              </a:spcAft>
              <a:buClr>
                <a:srgbClr val="002856"/>
              </a:buClr>
              <a:buSzPts val="3200"/>
              <a:buFont typeface="Arial"/>
              <a:buChar char="•"/>
            </a:pPr>
            <a:r>
              <a:rPr lang="en-US"/>
              <a:t>Vea clips de los videos del programa para obtener más información sobre el programa que recibe su hijo</a:t>
            </a:r>
            <a:endParaRPr/>
          </a:p>
          <a:p>
            <a:pPr indent="-228600" lvl="0" marL="457200" rtl="0" algn="l">
              <a:lnSpc>
                <a:spcPct val="80000"/>
              </a:lnSpc>
              <a:spcBef>
                <a:spcPts val="1800"/>
              </a:spcBef>
              <a:spcAft>
                <a:spcPts val="0"/>
              </a:spcAft>
              <a:buClr>
                <a:srgbClr val="002856"/>
              </a:buClr>
              <a:buSzPts val="3200"/>
              <a:buFont typeface="Arial"/>
              <a:buChar char="•"/>
            </a:pPr>
            <a:r>
              <a:rPr lang="en-US"/>
              <a:t>Realice una evaluación de salud mental anónima en nombre de su hijo y reciba resultados inmediatos que indiquen si es probable que su hijo esté experimentando depresión.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3"/>
          <p:cNvSpPr txBox="1"/>
          <p:nvPr>
            <p:ph type="title"/>
          </p:nvPr>
        </p:nvSpPr>
        <p:spPr>
          <a:xfrm>
            <a:off x="203191" y="693138"/>
            <a:ext cx="11620500" cy="802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2856"/>
              </a:buClr>
              <a:buSzPts val="3600"/>
              <a:buFont typeface="Calibri"/>
              <a:buNone/>
            </a:pPr>
            <a:r>
              <a:rPr lang="en-US"/>
              <a:t>Prevalencia del suicidio juvenil</a:t>
            </a:r>
            <a:endParaRPr/>
          </a:p>
        </p:txBody>
      </p:sp>
      <p:sp>
        <p:nvSpPr>
          <p:cNvPr id="76" name="Google Shape;76;p13"/>
          <p:cNvSpPr txBox="1"/>
          <p:nvPr>
            <p:ph idx="1" type="body"/>
          </p:nvPr>
        </p:nvSpPr>
        <p:spPr>
          <a:xfrm>
            <a:off x="203199" y="1580025"/>
            <a:ext cx="11157900" cy="3929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2856"/>
              </a:buClr>
              <a:buSzPts val="3200"/>
              <a:buFont typeface="Calibri"/>
              <a:buNone/>
            </a:pPr>
            <a:r>
              <a:rPr lang="en-US"/>
              <a:t>En el último año, los estudiantes estadounidenses reportan:</a:t>
            </a:r>
            <a:r>
              <a:rPr lang="en-US">
                <a:latin typeface="Calibri"/>
                <a:ea typeface="Calibri"/>
                <a:cs typeface="Calibri"/>
                <a:sym typeface="Calibri"/>
              </a:rPr>
              <a:t> </a:t>
            </a:r>
            <a:endParaRPr>
              <a:latin typeface="Calibri"/>
              <a:ea typeface="Calibri"/>
              <a:cs typeface="Calibri"/>
              <a:sym typeface="Calibri"/>
            </a:endParaRPr>
          </a:p>
          <a:p>
            <a:pPr indent="-228600" lvl="0" marL="457200" rtl="0" algn="l">
              <a:lnSpc>
                <a:spcPct val="80000"/>
              </a:lnSpc>
              <a:spcBef>
                <a:spcPts val="1200"/>
              </a:spcBef>
              <a:spcAft>
                <a:spcPts val="0"/>
              </a:spcAft>
              <a:buSzPts val="3200"/>
              <a:buChar char="•"/>
            </a:pPr>
            <a:r>
              <a:rPr lang="en-US"/>
              <a:t>Considerar seriamente intentar suicidarse (17%)</a:t>
            </a:r>
            <a:endParaRPr/>
          </a:p>
          <a:p>
            <a:pPr indent="-228600" lvl="0" marL="457200" rtl="0" algn="l">
              <a:lnSpc>
                <a:spcPct val="80000"/>
              </a:lnSpc>
              <a:spcBef>
                <a:spcPts val="1200"/>
              </a:spcBef>
              <a:spcAft>
                <a:spcPts val="0"/>
              </a:spcAft>
              <a:buSzPts val="3200"/>
              <a:buChar char="•"/>
            </a:pPr>
            <a:r>
              <a:rPr lang="en-US"/>
              <a:t>Hacer un plan sobre cómo intentarían suicidarse (14%)</a:t>
            </a:r>
            <a:endParaRPr/>
          </a:p>
          <a:p>
            <a:pPr indent="-228600" lvl="0" marL="457200" rtl="0" algn="l">
              <a:lnSpc>
                <a:spcPct val="80000"/>
              </a:lnSpc>
              <a:spcBef>
                <a:spcPts val="1200"/>
              </a:spcBef>
              <a:spcAft>
                <a:spcPts val="0"/>
              </a:spcAft>
              <a:buSzPts val="3200"/>
              <a:buChar char="•"/>
            </a:pPr>
            <a:r>
              <a:rPr lang="en-US"/>
              <a:t>Intento de suicidio una o más veces (7%)</a:t>
            </a:r>
            <a:r>
              <a:rPr lang="en-US">
                <a:latin typeface="Calibri"/>
                <a:ea typeface="Calibri"/>
                <a:cs typeface="Calibri"/>
                <a:sym typeface="Calibri"/>
              </a:rPr>
              <a:t> </a:t>
            </a:r>
            <a:r>
              <a:rPr lang="en-US" sz="1400">
                <a:latin typeface="Calibri"/>
                <a:ea typeface="Calibri"/>
                <a:cs typeface="Calibri"/>
                <a:sym typeface="Calibri"/>
              </a:rPr>
              <a:t>(CDC, 2017)</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1"/>
          <p:cNvSpPr txBox="1"/>
          <p:nvPr>
            <p:ph type="title"/>
          </p:nvPr>
        </p:nvSpPr>
        <p:spPr>
          <a:xfrm>
            <a:off x="195491" y="693138"/>
            <a:ext cx="11620362" cy="8022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2856"/>
              </a:buClr>
              <a:buSzPts val="3600"/>
              <a:buFont typeface="Calibri"/>
              <a:buNone/>
            </a:pPr>
            <a:r>
              <a:rPr lang="en-US"/>
              <a:t>Página principal de SOS</a:t>
            </a:r>
            <a:endParaRPr/>
          </a:p>
        </p:txBody>
      </p:sp>
      <p:sp>
        <p:nvSpPr>
          <p:cNvPr id="215" name="Google Shape;215;p31"/>
          <p:cNvSpPr txBox="1"/>
          <p:nvPr>
            <p:ph idx="1" type="body"/>
          </p:nvPr>
        </p:nvSpPr>
        <p:spPr>
          <a:xfrm>
            <a:off x="203202" y="1580015"/>
            <a:ext cx="11663363" cy="392906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2856"/>
              </a:buClr>
              <a:buSzPts val="3200"/>
              <a:buFont typeface="Calibri"/>
              <a:buNone/>
            </a:pPr>
            <a:r>
              <a:rPr lang="en-US"/>
              <a:t>sossignsofsuicide.org/parent</a:t>
            </a:r>
            <a:endParaRPr/>
          </a:p>
        </p:txBody>
      </p:sp>
      <p:pic>
        <p:nvPicPr>
          <p:cNvPr id="216" name="Google Shape;216;p31"/>
          <p:cNvPicPr preferRelativeResize="0"/>
          <p:nvPr/>
        </p:nvPicPr>
        <p:blipFill rotWithShape="1">
          <a:blip r:embed="rId3">
            <a:alphaModFix/>
          </a:blip>
          <a:srcRect b="0" l="0" r="0" t="0"/>
          <a:stretch/>
        </p:blipFill>
        <p:spPr>
          <a:xfrm>
            <a:off x="3063658" y="2315464"/>
            <a:ext cx="3040843" cy="1902109"/>
          </a:xfrm>
          <a:prstGeom prst="rect">
            <a:avLst/>
          </a:prstGeom>
          <a:noFill/>
          <a:ln cap="flat" cmpd="sng" w="9525">
            <a:solidFill>
              <a:srgbClr val="002F5F"/>
            </a:solidFill>
            <a:prstDash val="solid"/>
            <a:round/>
            <a:headEnd len="sm" w="sm" type="none"/>
            <a:tailEnd len="sm" w="sm" type="none"/>
          </a:ln>
        </p:spPr>
      </p:pic>
      <p:pic>
        <p:nvPicPr>
          <p:cNvPr id="217" name="Google Shape;217;p31"/>
          <p:cNvPicPr preferRelativeResize="0"/>
          <p:nvPr/>
        </p:nvPicPr>
        <p:blipFill rotWithShape="1">
          <a:blip r:embed="rId4">
            <a:alphaModFix/>
          </a:blip>
          <a:srcRect b="0" l="0" r="0" t="0"/>
          <a:stretch/>
        </p:blipFill>
        <p:spPr>
          <a:xfrm>
            <a:off x="3063658" y="4558085"/>
            <a:ext cx="7391400" cy="1901983"/>
          </a:xfrm>
          <a:prstGeom prst="rect">
            <a:avLst/>
          </a:prstGeom>
          <a:noFill/>
          <a:ln cap="flat" cmpd="sng" w="9525">
            <a:solidFill>
              <a:srgbClr val="002F5F"/>
            </a:solidFill>
            <a:prstDash val="solid"/>
            <a:round/>
            <a:headEnd len="sm" w="sm" type="none"/>
            <a:tailEnd len="sm" w="sm" type="none"/>
          </a:ln>
        </p:spPr>
      </p:pic>
      <p:pic>
        <p:nvPicPr>
          <p:cNvPr id="218" name="Google Shape;218;p31"/>
          <p:cNvPicPr preferRelativeResize="0"/>
          <p:nvPr/>
        </p:nvPicPr>
        <p:blipFill rotWithShape="1">
          <a:blip r:embed="rId5">
            <a:alphaModFix/>
          </a:blip>
          <a:srcRect b="0" l="0" r="0" t="0"/>
          <a:stretch/>
        </p:blipFill>
        <p:spPr>
          <a:xfrm>
            <a:off x="6167984" y="2011463"/>
            <a:ext cx="4324652" cy="251011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2"/>
          <p:cNvSpPr txBox="1"/>
          <p:nvPr>
            <p:ph type="title"/>
          </p:nvPr>
        </p:nvSpPr>
        <p:spPr>
          <a:xfrm>
            <a:off x="195491" y="693138"/>
            <a:ext cx="8851886" cy="8022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2856"/>
              </a:buClr>
              <a:buSzPts val="3600"/>
              <a:buFont typeface="Calibri"/>
              <a:buNone/>
            </a:pPr>
            <a:r>
              <a:rPr lang="en-US"/>
              <a:t>Preguntas?</a:t>
            </a:r>
            <a:endParaRPr/>
          </a:p>
        </p:txBody>
      </p:sp>
      <p:sp>
        <p:nvSpPr>
          <p:cNvPr id="225" name="Google Shape;225;p32"/>
          <p:cNvSpPr txBox="1"/>
          <p:nvPr/>
        </p:nvSpPr>
        <p:spPr>
          <a:xfrm>
            <a:off x="458725" y="1766100"/>
            <a:ext cx="7981800" cy="326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5000"/>
              <a:t>Si tiene alguna pregunta, comuníquese con su escuela o con los consejeros escolares.</a:t>
            </a:r>
            <a:endParaRPr sz="5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3"/>
          <p:cNvSpPr txBox="1"/>
          <p:nvPr>
            <p:ph type="title"/>
          </p:nvPr>
        </p:nvSpPr>
        <p:spPr>
          <a:xfrm>
            <a:off x="195491" y="693138"/>
            <a:ext cx="11620362" cy="8022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2856"/>
              </a:buClr>
              <a:buSzPts val="3600"/>
              <a:buFont typeface="Calibri"/>
              <a:buNone/>
            </a:pPr>
            <a:r>
              <a:rPr lang="en-US"/>
              <a:t>Referencias: Evaluaciones del programa SOS</a:t>
            </a:r>
            <a:endParaRPr/>
          </a:p>
        </p:txBody>
      </p:sp>
      <p:sp>
        <p:nvSpPr>
          <p:cNvPr id="232" name="Google Shape;232;p33"/>
          <p:cNvSpPr txBox="1"/>
          <p:nvPr>
            <p:ph idx="1" type="body"/>
          </p:nvPr>
        </p:nvSpPr>
        <p:spPr>
          <a:xfrm>
            <a:off x="203202" y="1580015"/>
            <a:ext cx="11663363" cy="3929062"/>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Clr>
                <a:srgbClr val="002856"/>
              </a:buClr>
              <a:buSzPts val="2300"/>
              <a:buFont typeface="Calibri"/>
              <a:buNone/>
            </a:pPr>
            <a:r>
              <a:rPr lang="en-US" sz="2300">
                <a:latin typeface="Calibri"/>
                <a:ea typeface="Calibri"/>
                <a:cs typeface="Calibri"/>
                <a:sym typeface="Calibri"/>
              </a:rPr>
              <a:t>Aseltine, R., James, A,, Schilling, E.A., &amp; Glanovsky, J. (2007). Evaluating the SOS suicide prevention program: A replication and extension. </a:t>
            </a:r>
            <a:r>
              <a:rPr i="1" lang="en-US" sz="2300">
                <a:latin typeface="Calibri"/>
                <a:ea typeface="Calibri"/>
                <a:cs typeface="Calibri"/>
                <a:sym typeface="Calibri"/>
              </a:rPr>
              <a:t>BMC Public Health 18(</a:t>
            </a:r>
            <a:r>
              <a:rPr lang="en-US" sz="2300">
                <a:latin typeface="Calibri"/>
                <a:ea typeface="Calibri"/>
                <a:cs typeface="Calibri"/>
                <a:sym typeface="Calibri"/>
              </a:rPr>
              <a:t>7), 161.</a:t>
            </a:r>
            <a:endParaRPr/>
          </a:p>
          <a:p>
            <a:pPr indent="-228600" lvl="0" marL="228600" rtl="0" algn="l">
              <a:spcBef>
                <a:spcPts val="1200"/>
              </a:spcBef>
              <a:spcAft>
                <a:spcPts val="0"/>
              </a:spcAft>
              <a:buClr>
                <a:srgbClr val="002856"/>
              </a:buClr>
              <a:buSzPts val="2300"/>
              <a:buFont typeface="Calibri"/>
              <a:buNone/>
            </a:pPr>
            <a:r>
              <a:rPr lang="en-US" sz="2300">
                <a:latin typeface="Calibri"/>
                <a:ea typeface="Calibri"/>
                <a:cs typeface="Calibri"/>
                <a:sym typeface="Calibri"/>
              </a:rPr>
              <a:t>Aseltine, R.H., and DeMartino, R. (2004). An outcome evaluation of the SOS suicide prevention program. </a:t>
            </a:r>
            <a:r>
              <a:rPr i="1" lang="en-US" sz="2300">
                <a:latin typeface="Calibri"/>
                <a:ea typeface="Calibri"/>
                <a:cs typeface="Calibri"/>
                <a:sym typeface="Calibri"/>
              </a:rPr>
              <a:t>American Journal of Public Health 94</a:t>
            </a:r>
            <a:r>
              <a:rPr lang="en-US" sz="2300">
                <a:latin typeface="Calibri"/>
                <a:ea typeface="Calibri"/>
                <a:cs typeface="Calibri"/>
                <a:sym typeface="Calibri"/>
              </a:rPr>
              <a:t>(03)</a:t>
            </a:r>
            <a:r>
              <a:rPr i="1" lang="en-US" sz="2300">
                <a:latin typeface="Calibri"/>
                <a:ea typeface="Calibri"/>
                <a:cs typeface="Calibri"/>
                <a:sym typeface="Calibri"/>
              </a:rPr>
              <a:t>, </a:t>
            </a:r>
            <a:r>
              <a:rPr lang="en-US" sz="2300">
                <a:latin typeface="Calibri"/>
                <a:ea typeface="Calibri"/>
                <a:cs typeface="Calibri"/>
                <a:sym typeface="Calibri"/>
              </a:rPr>
              <a:t>446-51.</a:t>
            </a:r>
            <a:endParaRPr sz="2300">
              <a:latin typeface="Calibri"/>
              <a:ea typeface="Calibri"/>
              <a:cs typeface="Calibri"/>
              <a:sym typeface="Calibri"/>
            </a:endParaRPr>
          </a:p>
          <a:p>
            <a:pPr indent="-228600" lvl="0" marL="228600" rtl="0" algn="l">
              <a:spcBef>
                <a:spcPts val="1200"/>
              </a:spcBef>
              <a:spcAft>
                <a:spcPts val="0"/>
              </a:spcAft>
              <a:buClr>
                <a:srgbClr val="002856"/>
              </a:buClr>
              <a:buSzPts val="2300"/>
              <a:buFont typeface="Calibri"/>
              <a:buNone/>
            </a:pPr>
            <a:r>
              <a:rPr lang="en-US" sz="2300">
                <a:latin typeface="Calibri"/>
                <a:ea typeface="Calibri"/>
                <a:cs typeface="Calibri"/>
                <a:sym typeface="Calibri"/>
              </a:rPr>
              <a:t>Schilling, E.A., Aseltine, R.H. &amp; James, A. (2016). The SOS suicide prevention program: further evidence of efficacy and effectiveness. </a:t>
            </a:r>
            <a:r>
              <a:rPr i="1" lang="en-US" sz="2300">
                <a:latin typeface="Calibri"/>
                <a:ea typeface="Calibri"/>
                <a:cs typeface="Calibri"/>
                <a:sym typeface="Calibri"/>
              </a:rPr>
              <a:t>Prevention Science</a:t>
            </a:r>
            <a:r>
              <a:rPr lang="en-US" sz="2300">
                <a:latin typeface="Calibri"/>
                <a:ea typeface="Calibri"/>
                <a:cs typeface="Calibri"/>
                <a:sym typeface="Calibri"/>
              </a:rPr>
              <a:t> </a:t>
            </a:r>
            <a:r>
              <a:rPr i="1" lang="en-US" sz="2300">
                <a:latin typeface="Calibri"/>
                <a:ea typeface="Calibri"/>
                <a:cs typeface="Calibri"/>
                <a:sym typeface="Calibri"/>
              </a:rPr>
              <a:t>17</a:t>
            </a:r>
            <a:r>
              <a:rPr lang="en-US" sz="2300">
                <a:latin typeface="Calibri"/>
                <a:ea typeface="Calibri"/>
                <a:cs typeface="Calibri"/>
                <a:sym typeface="Calibri"/>
              </a:rPr>
              <a:t>(2)</a:t>
            </a:r>
            <a:r>
              <a:rPr i="1" lang="en-US" sz="2300">
                <a:latin typeface="Calibri"/>
                <a:ea typeface="Calibri"/>
                <a:cs typeface="Calibri"/>
                <a:sym typeface="Calibri"/>
              </a:rPr>
              <a:t>, </a:t>
            </a:r>
            <a:r>
              <a:rPr lang="en-US" sz="2300">
                <a:latin typeface="Calibri"/>
                <a:ea typeface="Calibri"/>
                <a:cs typeface="Calibri"/>
                <a:sym typeface="Calibri"/>
              </a:rPr>
              <a:t>157-66.</a:t>
            </a:r>
            <a:endParaRPr sz="2300">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4"/>
          <p:cNvSpPr txBox="1"/>
          <p:nvPr>
            <p:ph type="title"/>
          </p:nvPr>
        </p:nvSpPr>
        <p:spPr>
          <a:xfrm>
            <a:off x="195491" y="693138"/>
            <a:ext cx="11620362" cy="8022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2856"/>
              </a:buClr>
              <a:buSzPts val="3600"/>
              <a:buFont typeface="Calibri"/>
              <a:buNone/>
            </a:pPr>
            <a:r>
              <a:rPr lang="en-US"/>
              <a:t>Referencias: Evaluación universal y educación para padres</a:t>
            </a:r>
            <a:endParaRPr/>
          </a:p>
        </p:txBody>
      </p:sp>
      <p:sp>
        <p:nvSpPr>
          <p:cNvPr id="239" name="Google Shape;239;p34"/>
          <p:cNvSpPr txBox="1"/>
          <p:nvPr>
            <p:ph idx="1" type="body"/>
          </p:nvPr>
        </p:nvSpPr>
        <p:spPr>
          <a:xfrm>
            <a:off x="203202" y="1580015"/>
            <a:ext cx="11663363" cy="3929062"/>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Clr>
                <a:srgbClr val="002856"/>
              </a:buClr>
              <a:buSzPts val="2000"/>
              <a:buFont typeface="Calibri"/>
              <a:buNone/>
            </a:pPr>
            <a:r>
              <a:rPr lang="en-US" sz="2000">
                <a:latin typeface="Calibri"/>
                <a:ea typeface="Calibri"/>
                <a:cs typeface="Calibri"/>
                <a:sym typeface="Calibri"/>
              </a:rPr>
              <a:t>Gould, M. S., Marrocco, F. A., Kleinman, M., Thomas, J. G., Mostkoff, K., Cote, J., &amp; Davies, M. (2005). Evaluating iatrogenic risk of youth suicide screening programs. </a:t>
            </a:r>
            <a:r>
              <a:rPr i="1" lang="en-US" sz="2000">
                <a:latin typeface="Calibri"/>
                <a:ea typeface="Calibri"/>
                <a:cs typeface="Calibri"/>
                <a:sym typeface="Calibri"/>
              </a:rPr>
              <a:t>Journal of American Medical Association,</a:t>
            </a:r>
            <a:r>
              <a:rPr lang="en-US" sz="2000">
                <a:latin typeface="Calibri"/>
                <a:ea typeface="Calibri"/>
                <a:cs typeface="Calibri"/>
                <a:sym typeface="Calibri"/>
              </a:rPr>
              <a:t> </a:t>
            </a:r>
            <a:r>
              <a:rPr i="1" lang="en-US" sz="2000">
                <a:latin typeface="Calibri"/>
                <a:ea typeface="Calibri"/>
                <a:cs typeface="Calibri"/>
                <a:sym typeface="Calibri"/>
              </a:rPr>
              <a:t>293</a:t>
            </a:r>
            <a:r>
              <a:rPr lang="en-US" sz="2000">
                <a:latin typeface="Calibri"/>
                <a:ea typeface="Calibri"/>
                <a:cs typeface="Calibri"/>
                <a:sym typeface="Calibri"/>
              </a:rPr>
              <a:t>(13), 1635-43.</a:t>
            </a:r>
            <a:endParaRPr/>
          </a:p>
          <a:p>
            <a:pPr indent="-228600" lvl="0" marL="228600" rtl="0" algn="l">
              <a:spcBef>
                <a:spcPts val="1200"/>
              </a:spcBef>
              <a:spcAft>
                <a:spcPts val="0"/>
              </a:spcAft>
              <a:buClr>
                <a:srgbClr val="002856"/>
              </a:buClr>
              <a:buSzPts val="2000"/>
              <a:buFont typeface="Calibri"/>
              <a:buNone/>
            </a:pPr>
            <a:r>
              <a:rPr lang="en-US" sz="2000">
                <a:latin typeface="Calibri"/>
                <a:ea typeface="Calibri"/>
                <a:cs typeface="Calibri"/>
                <a:sym typeface="Calibri"/>
              </a:rPr>
              <a:t>Jones, J. D., Boyd, R. C., Calkins, M. E., Ahmed, A., Moore, T. M., Barzilay, R., Benton, T. D., &amp; Gur, R. E. (2019). Parent-Adolescent agreement about adolescents’ suicidal thoughts. </a:t>
            </a:r>
            <a:r>
              <a:rPr i="1" lang="en-US" sz="2000">
                <a:latin typeface="Calibri"/>
                <a:ea typeface="Calibri"/>
                <a:cs typeface="Calibri"/>
                <a:sym typeface="Calibri"/>
              </a:rPr>
              <a:t>Pediatrics</a:t>
            </a:r>
            <a:r>
              <a:rPr lang="en-US" sz="2000">
                <a:latin typeface="Calibri"/>
                <a:ea typeface="Calibri"/>
                <a:cs typeface="Calibri"/>
                <a:sym typeface="Calibri"/>
              </a:rPr>
              <a:t>, 143(2).</a:t>
            </a:r>
            <a:endParaRPr sz="20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4"/>
          <p:cNvSpPr txBox="1"/>
          <p:nvPr>
            <p:ph type="title"/>
          </p:nvPr>
        </p:nvSpPr>
        <p:spPr>
          <a:xfrm>
            <a:off x="285741" y="550070"/>
            <a:ext cx="11620500" cy="802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Acerca del suicidio juvenil y la depresión</a:t>
            </a:r>
            <a:endParaRPr/>
          </a:p>
        </p:txBody>
      </p:sp>
      <p:pic>
        <p:nvPicPr>
          <p:cNvPr id="83" name="Google Shape;83;p14" title="SOS- Parent about youth depression.mp4">
            <a:hlinkClick r:id="rId3"/>
          </p:cNvPr>
          <p:cNvPicPr preferRelativeResize="0"/>
          <p:nvPr/>
        </p:nvPicPr>
        <p:blipFill>
          <a:blip r:embed="rId4">
            <a:alphaModFix/>
          </a:blip>
          <a:stretch>
            <a:fillRect/>
          </a:stretch>
        </p:blipFill>
        <p:spPr>
          <a:xfrm>
            <a:off x="1693325" y="1714500"/>
            <a:ext cx="8487850" cy="3979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5"/>
          <p:cNvSpPr txBox="1"/>
          <p:nvPr>
            <p:ph type="title"/>
          </p:nvPr>
        </p:nvSpPr>
        <p:spPr>
          <a:xfrm>
            <a:off x="195491" y="693138"/>
            <a:ext cx="11620362" cy="8022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2856"/>
              </a:buClr>
              <a:buSzPts val="3600"/>
              <a:buFont typeface="Calibri"/>
              <a:buNone/>
            </a:pPr>
            <a:r>
              <a:rPr lang="en-US"/>
              <a:t>El papel de nuestra escuela en la prevención del suicidio</a:t>
            </a:r>
            <a:endParaRPr/>
          </a:p>
        </p:txBody>
      </p:sp>
      <p:sp>
        <p:nvSpPr>
          <p:cNvPr id="90" name="Google Shape;90;p15"/>
          <p:cNvSpPr txBox="1"/>
          <p:nvPr>
            <p:ph idx="1" type="body"/>
          </p:nvPr>
        </p:nvSpPr>
        <p:spPr>
          <a:xfrm>
            <a:off x="371925" y="1495350"/>
            <a:ext cx="11465400" cy="3929100"/>
          </a:xfrm>
          <a:prstGeom prst="rect">
            <a:avLst/>
          </a:prstGeom>
          <a:noFill/>
          <a:ln>
            <a:noFill/>
          </a:ln>
        </p:spPr>
        <p:txBody>
          <a:bodyPr anchorCtr="0" anchor="t" bIns="45700" lIns="91425" spcFirstLastPara="1" rIns="91425" wrap="square" tIns="45700">
            <a:noAutofit/>
          </a:bodyPr>
          <a:lstStyle/>
          <a:p>
            <a:pPr indent="-190500" lvl="0" marL="0" rtl="0" algn="l">
              <a:lnSpc>
                <a:spcPct val="100000"/>
              </a:lnSpc>
              <a:spcBef>
                <a:spcPts val="1800"/>
              </a:spcBef>
              <a:spcAft>
                <a:spcPts val="0"/>
              </a:spcAft>
              <a:buSzPts val="3000"/>
              <a:buChar char="•"/>
            </a:pPr>
            <a:r>
              <a:rPr lang="en-US" sz="3000"/>
              <a:t>Nuestra escuela/distrito ha elegido un enfoque basado en evidencia para ayudar a prevenir el suicidio juvenil: SOS Signos de Suicidio</a:t>
            </a:r>
            <a:endParaRPr sz="3000"/>
          </a:p>
          <a:p>
            <a:pPr indent="-190500" lvl="0" marL="0" rtl="0" algn="l">
              <a:lnSpc>
                <a:spcPct val="100000"/>
              </a:lnSpc>
              <a:spcBef>
                <a:spcPts val="0"/>
              </a:spcBef>
              <a:spcAft>
                <a:spcPts val="0"/>
              </a:spcAft>
              <a:buSzPts val="3000"/>
              <a:buChar char="•"/>
            </a:pPr>
            <a:r>
              <a:rPr lang="en-US" sz="3000"/>
              <a:t>SOS incluye capacitación y recursos para profesores/personal</a:t>
            </a:r>
            <a:endParaRPr sz="3000"/>
          </a:p>
          <a:p>
            <a:pPr indent="-190500" lvl="0" marL="0" rtl="0" algn="l">
              <a:lnSpc>
                <a:spcPct val="100000"/>
              </a:lnSpc>
              <a:spcBef>
                <a:spcPts val="0"/>
              </a:spcBef>
              <a:spcAft>
                <a:spcPts val="0"/>
              </a:spcAft>
              <a:buSzPts val="3000"/>
              <a:buChar char="•"/>
            </a:pPr>
            <a:r>
              <a:rPr lang="en-US" sz="3000"/>
              <a:t>Lo más importante es que SOS se centra en capacitar a los estudiantes para identificar señales de advertencia y buscar ayuda para sí mismos o para un amigo</a:t>
            </a:r>
            <a:endParaRPr sz="3000"/>
          </a:p>
          <a:p>
            <a:pPr indent="-190500" lvl="0" marL="0" rtl="0" algn="l">
              <a:lnSpc>
                <a:spcPct val="100000"/>
              </a:lnSpc>
              <a:spcBef>
                <a:spcPts val="0"/>
              </a:spcBef>
              <a:spcAft>
                <a:spcPts val="0"/>
              </a:spcAft>
              <a:buSzPts val="3000"/>
              <a:buChar char="•"/>
            </a:pPr>
            <a:r>
              <a:rPr lang="en-US" sz="3000"/>
              <a:t>Estamos capacitando a los estudiantes de 7º y 10 grado en prevención del suicidio</a:t>
            </a:r>
            <a:endParaRPr sz="3000">
              <a:latin typeface="Calibri"/>
              <a:ea typeface="Calibri"/>
              <a:cs typeface="Calibri"/>
              <a:sym typeface="Calibri"/>
            </a:endParaRPr>
          </a:p>
          <a:p>
            <a:pPr indent="0" lvl="0" marL="228600" rtl="0" algn="l">
              <a:lnSpc>
                <a:spcPct val="80000"/>
              </a:lnSpc>
              <a:spcBef>
                <a:spcPts val="1800"/>
              </a:spcBef>
              <a:spcAft>
                <a:spcPts val="0"/>
              </a:spcAft>
              <a:buClr>
                <a:srgbClr val="002856"/>
              </a:buClr>
              <a:buSzPts val="3200"/>
              <a:buFont typeface="Calibri"/>
              <a:buNone/>
            </a:pPr>
            <a:r>
              <a:t/>
            </a: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6"/>
          <p:cNvSpPr txBox="1"/>
          <p:nvPr>
            <p:ph type="title"/>
          </p:nvPr>
        </p:nvSpPr>
        <p:spPr>
          <a:xfrm>
            <a:off x="224704" y="662089"/>
            <a:ext cx="11620500" cy="802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2856"/>
              </a:buClr>
              <a:buSzPts val="3600"/>
              <a:buFont typeface="Calibri"/>
              <a:buNone/>
            </a:pPr>
            <a:r>
              <a:rPr lang="en-US"/>
              <a:t>Por qué proporcionar prevención universal del suicidio</a:t>
            </a:r>
            <a:r>
              <a:rPr lang="en-US"/>
              <a:t>?</a:t>
            </a:r>
            <a:endParaRPr/>
          </a:p>
        </p:txBody>
      </p:sp>
      <p:sp>
        <p:nvSpPr>
          <p:cNvPr id="97" name="Google Shape;97;p16"/>
          <p:cNvSpPr txBox="1"/>
          <p:nvPr>
            <p:ph idx="1" type="body"/>
          </p:nvPr>
        </p:nvSpPr>
        <p:spPr>
          <a:xfrm>
            <a:off x="203202" y="1580015"/>
            <a:ext cx="11663363" cy="3929062"/>
          </a:xfrm>
          <a:prstGeom prst="rect">
            <a:avLst/>
          </a:prstGeom>
          <a:noFill/>
          <a:ln>
            <a:noFill/>
          </a:ln>
        </p:spPr>
        <p:txBody>
          <a:bodyPr anchorCtr="0" anchor="t" bIns="45700" lIns="91425" spcFirstLastPara="1" rIns="91425" wrap="square" tIns="45700">
            <a:noAutofit/>
          </a:bodyPr>
          <a:lstStyle/>
          <a:p>
            <a:pPr indent="-203200" lvl="0" marL="457200" rtl="0" algn="l">
              <a:lnSpc>
                <a:spcPct val="100000"/>
              </a:lnSpc>
              <a:spcBef>
                <a:spcPts val="1800"/>
              </a:spcBef>
              <a:spcAft>
                <a:spcPts val="0"/>
              </a:spcAft>
              <a:buSzPts val="3200"/>
              <a:buChar char="•"/>
            </a:pPr>
            <a:r>
              <a:rPr lang="en-US"/>
              <a:t>Anula las suposiciones de los adultos sobre quién puede estar en mayor riesgo para que ningún estudiante vuele bajo el radar</a:t>
            </a:r>
            <a:endParaRPr/>
          </a:p>
          <a:p>
            <a:pPr indent="-203200" lvl="0" marL="457200" rtl="0" algn="l">
              <a:lnSpc>
                <a:spcPct val="100000"/>
              </a:lnSpc>
              <a:spcBef>
                <a:spcPts val="0"/>
              </a:spcBef>
              <a:spcAft>
                <a:spcPts val="0"/>
              </a:spcAft>
              <a:buSzPts val="3200"/>
              <a:buChar char="•"/>
            </a:pPr>
            <a:r>
              <a:rPr lang="en-US"/>
              <a:t>Crea conciencia y desacredita mitos sobre la salud mental en toda la escuela para que los estudiantes se sientan cómodos </a:t>
            </a:r>
            <a:endParaRPr/>
          </a:p>
          <a:p>
            <a:pPr indent="-203200" lvl="0" marL="457200" rtl="0" algn="l">
              <a:lnSpc>
                <a:spcPct val="100000"/>
              </a:lnSpc>
              <a:spcBef>
                <a:spcPts val="0"/>
              </a:spcBef>
              <a:spcAft>
                <a:spcPts val="0"/>
              </a:spcAft>
              <a:buSzPts val="3200"/>
              <a:buChar char="•"/>
            </a:pPr>
            <a:r>
              <a:rPr lang="en-US"/>
              <a:t>Capacita a todos los estudiantes para que reconozcan las señales de advertencia y busquen ayuda para los amigos para que sus compañeros puedan ayudarse mutuamente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7"/>
          <p:cNvSpPr txBox="1"/>
          <p:nvPr>
            <p:ph type="title"/>
          </p:nvPr>
        </p:nvSpPr>
        <p:spPr>
          <a:xfrm>
            <a:off x="195491" y="693138"/>
            <a:ext cx="11620500" cy="802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2856"/>
              </a:buClr>
              <a:buSzPts val="3600"/>
              <a:buFont typeface="Calibri"/>
              <a:buNone/>
            </a:pPr>
            <a:r>
              <a:rPr lang="en-US"/>
              <a:t>Siguiendo SOS &amp; CA Ed. Componentes de código:</a:t>
            </a:r>
            <a:endParaRPr/>
          </a:p>
        </p:txBody>
      </p:sp>
      <p:sp>
        <p:nvSpPr>
          <p:cNvPr id="104" name="Google Shape;104;p17"/>
          <p:cNvSpPr txBox="1"/>
          <p:nvPr>
            <p:ph idx="1" type="body"/>
          </p:nvPr>
        </p:nvSpPr>
        <p:spPr>
          <a:xfrm>
            <a:off x="203200" y="1386875"/>
            <a:ext cx="5668200" cy="5200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2856"/>
              </a:buClr>
              <a:buSzPts val="3200"/>
              <a:buFont typeface="Calibri"/>
              <a:buNone/>
            </a:pPr>
            <a:r>
              <a:rPr b="1" lang="en-US" sz="2900"/>
              <a:t>Educación para la prevención del suicidio:</a:t>
            </a:r>
            <a:br>
              <a:rPr lang="en-US" sz="2900">
                <a:latin typeface="Calibri"/>
                <a:ea typeface="Calibri"/>
                <a:cs typeface="Calibri"/>
                <a:sym typeface="Calibri"/>
              </a:rPr>
            </a:br>
            <a:r>
              <a:rPr lang="en-US" sz="2700"/>
              <a:t>Los consejeros escolares proporcionarán lecciones con videos apropiados para la edad y discusiones guiadas (7º y 10º grado)</a:t>
            </a:r>
            <a:endParaRPr sz="2700">
              <a:latin typeface="Calibri"/>
              <a:ea typeface="Calibri"/>
              <a:cs typeface="Calibri"/>
              <a:sym typeface="Calibri"/>
            </a:endParaRPr>
          </a:p>
          <a:p>
            <a:pPr indent="0" lvl="0" marL="0" rtl="0" algn="l">
              <a:spcBef>
                <a:spcPts val="0"/>
              </a:spcBef>
              <a:spcAft>
                <a:spcPts val="0"/>
              </a:spcAft>
              <a:buClr>
                <a:srgbClr val="002856"/>
              </a:buClr>
              <a:buSzPts val="3200"/>
              <a:buFont typeface="Calibri"/>
              <a:buNone/>
            </a:pPr>
            <a:r>
              <a:t/>
            </a:r>
            <a:endParaRPr sz="1600"/>
          </a:p>
          <a:p>
            <a:pPr indent="0" lvl="0" marL="0" rtl="0" algn="l">
              <a:spcBef>
                <a:spcPts val="0"/>
              </a:spcBef>
              <a:spcAft>
                <a:spcPts val="0"/>
              </a:spcAft>
              <a:buClr>
                <a:srgbClr val="002856"/>
              </a:buClr>
              <a:buSzPts val="3200"/>
              <a:buFont typeface="Calibri"/>
              <a:buNone/>
            </a:pPr>
            <a:r>
              <a:t/>
            </a:r>
            <a:endParaRPr sz="2900"/>
          </a:p>
        </p:txBody>
      </p:sp>
      <p:sp>
        <p:nvSpPr>
          <p:cNvPr id="105" name="Google Shape;105;p17"/>
          <p:cNvSpPr txBox="1"/>
          <p:nvPr/>
        </p:nvSpPr>
        <p:spPr>
          <a:xfrm>
            <a:off x="6593100" y="2409800"/>
            <a:ext cx="4773600" cy="228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900">
                <a:solidFill>
                  <a:srgbClr val="002856"/>
                </a:solidFill>
                <a:latin typeface="Calibri"/>
                <a:ea typeface="Calibri"/>
                <a:cs typeface="Calibri"/>
                <a:sym typeface="Calibri"/>
              </a:rPr>
              <a:t>Recibo de solicitud de estudiante: </a:t>
            </a:r>
            <a:r>
              <a:rPr lang="en-US" sz="2700">
                <a:solidFill>
                  <a:srgbClr val="002856"/>
                </a:solidFill>
                <a:latin typeface="Calibri"/>
                <a:ea typeface="Calibri"/>
                <a:cs typeface="Calibri"/>
                <a:sym typeface="Calibri"/>
              </a:rPr>
              <a:t>Después de las lecciones, los estudiantes podrán obtener apoyo inmediato si lo solicitan para abordar las emociones que surgen del video.</a:t>
            </a:r>
            <a:endParaRPr sz="2700"/>
          </a:p>
        </p:txBody>
      </p:sp>
      <p:sp>
        <p:nvSpPr>
          <p:cNvPr id="106" name="Google Shape;106;p17"/>
          <p:cNvSpPr txBox="1"/>
          <p:nvPr/>
        </p:nvSpPr>
        <p:spPr>
          <a:xfrm>
            <a:off x="90850" y="3930995"/>
            <a:ext cx="5892900" cy="194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800">
                <a:solidFill>
                  <a:srgbClr val="002856"/>
                </a:solidFill>
                <a:latin typeface="Calibri"/>
                <a:ea typeface="Calibri"/>
                <a:cs typeface="Calibri"/>
                <a:sym typeface="Calibri"/>
              </a:rPr>
              <a:t>Alcance para el personal y los padres:</a:t>
            </a:r>
            <a:r>
              <a:rPr lang="en-US" sz="2800">
                <a:solidFill>
                  <a:srgbClr val="002856"/>
                </a:solidFill>
                <a:latin typeface="Calibri"/>
                <a:ea typeface="Calibri"/>
                <a:cs typeface="Calibri"/>
                <a:sym typeface="Calibri"/>
              </a:rPr>
              <a:t> </a:t>
            </a:r>
            <a:r>
              <a:rPr lang="en-US" sz="2600">
                <a:solidFill>
                  <a:srgbClr val="002856"/>
                </a:solidFill>
                <a:latin typeface="Calibri"/>
                <a:ea typeface="Calibri"/>
                <a:cs typeface="Calibri"/>
                <a:sym typeface="Calibri"/>
              </a:rPr>
              <a:t>todo el personal escolar y los padres reciben oportunidades de capacitación SOS y aprenderán sobre destrezas para apoyar a los estudiantes</a:t>
            </a:r>
            <a:endParaRPr sz="2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8"/>
          <p:cNvSpPr txBox="1"/>
          <p:nvPr>
            <p:ph type="title"/>
          </p:nvPr>
        </p:nvSpPr>
        <p:spPr>
          <a:xfrm>
            <a:off x="195491" y="693138"/>
            <a:ext cx="11620500" cy="802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Videos de SOS</a:t>
            </a:r>
            <a:endParaRPr/>
          </a:p>
        </p:txBody>
      </p:sp>
      <p:pic>
        <p:nvPicPr>
          <p:cNvPr descr="SOS Signs of Suicide, by MindWise Innovations, is the only evidence-based youth suicide prevention program that has been shown to reduce self-reported suicide attempts by up to 64%. The middle school program can be facilitated in one-classroom period, teaches students to identify the signs of depression or suicide in themselves or a friend, and encourages help-seeking behaviors." id="113" name="Google Shape;113;p18" title="SOS Signs of Suicide Middle School Program Trailer">
            <a:hlinkClick r:id="rId3"/>
          </p:cNvPr>
          <p:cNvPicPr preferRelativeResize="0"/>
          <p:nvPr/>
        </p:nvPicPr>
        <p:blipFill>
          <a:blip r:embed="rId4">
            <a:alphaModFix/>
          </a:blip>
          <a:stretch>
            <a:fillRect/>
          </a:stretch>
        </p:blipFill>
        <p:spPr>
          <a:xfrm>
            <a:off x="889000" y="2201325"/>
            <a:ext cx="4699000" cy="3619525"/>
          </a:xfrm>
          <a:prstGeom prst="rect">
            <a:avLst/>
          </a:prstGeom>
          <a:noFill/>
          <a:ln>
            <a:noFill/>
          </a:ln>
        </p:spPr>
      </p:pic>
      <p:pic>
        <p:nvPicPr>
          <p:cNvPr descr="SOS Signs of Suicide, by MindWise Innovations, is the only evidence-based youth suicide prevention program that has been shown to reduce self-reported suicide attempts by up to 64%. The high school program can be facilitated in one-classroom period, teaches students to identify the signs of depression or suicide in themselves or a friend, and encourages help-seeking behaviors." id="114" name="Google Shape;114;p18" title="SOS Signs of Suicide High School Program Trailer">
            <a:hlinkClick r:id="rId5"/>
          </p:cNvPr>
          <p:cNvPicPr preferRelativeResize="0"/>
          <p:nvPr/>
        </p:nvPicPr>
        <p:blipFill>
          <a:blip r:embed="rId6">
            <a:alphaModFix/>
          </a:blip>
          <a:stretch>
            <a:fillRect/>
          </a:stretch>
        </p:blipFill>
        <p:spPr>
          <a:xfrm>
            <a:off x="6392325" y="2201325"/>
            <a:ext cx="4572000" cy="3619525"/>
          </a:xfrm>
          <a:prstGeom prst="rect">
            <a:avLst/>
          </a:prstGeom>
          <a:noFill/>
          <a:ln>
            <a:noFill/>
          </a:ln>
        </p:spPr>
      </p:pic>
      <p:sp>
        <p:nvSpPr>
          <p:cNvPr id="115" name="Google Shape;115;p18"/>
          <p:cNvSpPr txBox="1"/>
          <p:nvPr/>
        </p:nvSpPr>
        <p:spPr>
          <a:xfrm>
            <a:off x="1259400" y="1608650"/>
            <a:ext cx="3958200" cy="27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500"/>
              <a:t>Middle School Trailer</a:t>
            </a:r>
            <a:endParaRPr b="1" sz="2500"/>
          </a:p>
        </p:txBody>
      </p:sp>
      <p:sp>
        <p:nvSpPr>
          <p:cNvPr id="116" name="Google Shape;116;p18"/>
          <p:cNvSpPr txBox="1"/>
          <p:nvPr/>
        </p:nvSpPr>
        <p:spPr>
          <a:xfrm>
            <a:off x="6699225" y="1608650"/>
            <a:ext cx="3958200" cy="27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500"/>
              <a:t>High</a:t>
            </a:r>
            <a:r>
              <a:rPr b="1" lang="en-US" sz="2500"/>
              <a:t> School Trailer</a:t>
            </a:r>
            <a:endParaRPr b="1" sz="25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9"/>
          <p:cNvSpPr txBox="1"/>
          <p:nvPr>
            <p:ph type="title"/>
          </p:nvPr>
        </p:nvSpPr>
        <p:spPr>
          <a:xfrm>
            <a:off x="195491" y="693138"/>
            <a:ext cx="11620362" cy="8022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2856"/>
              </a:buClr>
              <a:buSzPts val="3600"/>
              <a:buFont typeface="Calibri"/>
              <a:buNone/>
            </a:pPr>
            <a:r>
              <a:rPr lang="en-US"/>
              <a:t>Está bien hablar de suicidio</a:t>
            </a:r>
            <a:endParaRPr/>
          </a:p>
        </p:txBody>
      </p:sp>
      <p:sp>
        <p:nvSpPr>
          <p:cNvPr id="123" name="Google Shape;123;p19"/>
          <p:cNvSpPr txBox="1"/>
          <p:nvPr>
            <p:ph idx="1" type="body"/>
          </p:nvPr>
        </p:nvSpPr>
        <p:spPr>
          <a:xfrm>
            <a:off x="203200" y="1472451"/>
            <a:ext cx="11663400" cy="44319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rgbClr val="002856"/>
              </a:buClr>
              <a:buSzPts val="3200"/>
              <a:buFont typeface="Calibri"/>
              <a:buNone/>
            </a:pPr>
            <a:r>
              <a:rPr b="1" lang="en-US">
                <a:latin typeface="Calibri"/>
                <a:ea typeface="Calibri"/>
                <a:cs typeface="Calibri"/>
                <a:sym typeface="Calibri"/>
              </a:rPr>
              <a:t>M</a:t>
            </a:r>
            <a:r>
              <a:rPr b="1" lang="en-US"/>
              <a:t>ito</a:t>
            </a:r>
            <a:r>
              <a:rPr b="1" lang="en-US">
                <a:latin typeface="Calibri"/>
                <a:ea typeface="Calibri"/>
                <a:cs typeface="Calibri"/>
                <a:sym typeface="Calibri"/>
              </a:rPr>
              <a:t>:</a:t>
            </a:r>
            <a:endParaRPr/>
          </a:p>
          <a:p>
            <a:pPr indent="0" lvl="0" marL="0" rtl="0" algn="l">
              <a:lnSpc>
                <a:spcPct val="80000"/>
              </a:lnSpc>
              <a:spcBef>
                <a:spcPts val="600"/>
              </a:spcBef>
              <a:spcAft>
                <a:spcPts val="0"/>
              </a:spcAft>
              <a:buClr>
                <a:srgbClr val="002856"/>
              </a:buClr>
              <a:buSzPts val="3200"/>
              <a:buFont typeface="Calibri"/>
              <a:buNone/>
            </a:pPr>
            <a:r>
              <a:rPr lang="en-US">
                <a:latin typeface="Calibri"/>
                <a:ea typeface="Calibri"/>
                <a:cs typeface="Calibri"/>
                <a:sym typeface="Calibri"/>
              </a:rPr>
              <a:t>Hablar con los jóvenes sobre el suicidio es arriesgado porque podría ponerles la idea en la cabeza.</a:t>
            </a:r>
            <a:endParaRPr/>
          </a:p>
          <a:p>
            <a:pPr indent="0" lvl="0" marL="0" rtl="0" algn="l">
              <a:lnSpc>
                <a:spcPct val="80000"/>
              </a:lnSpc>
              <a:spcBef>
                <a:spcPts val="1800"/>
              </a:spcBef>
              <a:spcAft>
                <a:spcPts val="0"/>
              </a:spcAft>
              <a:buClr>
                <a:srgbClr val="002856"/>
              </a:buClr>
              <a:buSzPts val="3200"/>
              <a:buFont typeface="Calibri"/>
              <a:buNone/>
            </a:pPr>
            <a:r>
              <a:rPr b="1" lang="en-US"/>
              <a:t>Hecho</a:t>
            </a:r>
            <a:r>
              <a:rPr b="1" lang="en-US">
                <a:latin typeface="Calibri"/>
                <a:ea typeface="Calibri"/>
                <a:cs typeface="Calibri"/>
                <a:sym typeface="Calibri"/>
              </a:rPr>
              <a:t>:</a:t>
            </a:r>
            <a:endParaRPr/>
          </a:p>
          <a:p>
            <a:pPr indent="-228600" lvl="0" marL="457200" rtl="0" algn="l">
              <a:lnSpc>
                <a:spcPct val="80000"/>
              </a:lnSpc>
              <a:spcBef>
                <a:spcPts val="600"/>
              </a:spcBef>
              <a:spcAft>
                <a:spcPts val="0"/>
              </a:spcAft>
              <a:buSzPts val="2800"/>
              <a:buFont typeface="Arial"/>
              <a:buChar char="•"/>
            </a:pPr>
            <a:r>
              <a:rPr lang="en-US" sz="2800"/>
              <a:t>Los pensamientos y comportamientos suicidas provienen de una combinación complicada de factores de riesgo y no pueden ser sugeridos por una simple conversación o lección en la escuela.</a:t>
            </a:r>
            <a:endParaRPr sz="2800"/>
          </a:p>
          <a:p>
            <a:pPr indent="-228600" lvl="0" marL="457200" rtl="0" algn="l">
              <a:lnSpc>
                <a:spcPct val="80000"/>
              </a:lnSpc>
              <a:spcBef>
                <a:spcPts val="600"/>
              </a:spcBef>
              <a:spcAft>
                <a:spcPts val="0"/>
              </a:spcAft>
              <a:buSzPts val="2800"/>
              <a:buFont typeface="Arial"/>
              <a:buChar char="•"/>
            </a:pPr>
            <a:r>
              <a:rPr lang="en-US" sz="2800"/>
              <a:t>Si un adolescente está luchando con pensamientos suicidas, no aumentará esos pensamientos animándolo a hablar. El opuesto es verdad. Sacar a relucir el tema del suicidio y discutirlo abiertamente es una de las cosas más útiles que puede hacer.</a:t>
            </a:r>
            <a:endParaRPr sz="2800"/>
          </a:p>
          <a:p>
            <a:pPr indent="0" lvl="0" marL="0" rtl="0" algn="l">
              <a:lnSpc>
                <a:spcPct val="80000"/>
              </a:lnSpc>
              <a:spcBef>
                <a:spcPts val="600"/>
              </a:spcBef>
              <a:spcAft>
                <a:spcPts val="0"/>
              </a:spcAft>
              <a:buNone/>
            </a:pPr>
            <a:r>
              <a:t/>
            </a:r>
            <a:endParaRPr sz="2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0"/>
          <p:cNvSpPr txBox="1"/>
          <p:nvPr>
            <p:ph type="title"/>
          </p:nvPr>
        </p:nvSpPr>
        <p:spPr>
          <a:xfrm>
            <a:off x="195491" y="693138"/>
            <a:ext cx="11620362" cy="8022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2856"/>
              </a:buClr>
              <a:buSzPts val="3600"/>
              <a:buFont typeface="Calibri"/>
              <a:buNone/>
            </a:pPr>
            <a:r>
              <a:rPr lang="en-US"/>
              <a:t>Enseñando a los estudiantes a </a:t>
            </a:r>
            <a:r>
              <a:rPr lang="en-US"/>
              <a:t>ACT</a:t>
            </a:r>
            <a:endParaRPr/>
          </a:p>
        </p:txBody>
      </p:sp>
      <p:sp>
        <p:nvSpPr>
          <p:cNvPr id="130" name="Google Shape;130;p20"/>
          <p:cNvSpPr txBox="1"/>
          <p:nvPr>
            <p:ph idx="1" type="body"/>
          </p:nvPr>
        </p:nvSpPr>
        <p:spPr>
          <a:xfrm>
            <a:off x="203202" y="1580015"/>
            <a:ext cx="11663363" cy="392906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164C6C"/>
              </a:buClr>
              <a:buSzPts val="1100"/>
              <a:buFont typeface="Calibri"/>
              <a:buNone/>
            </a:pPr>
            <a:r>
              <a:rPr b="1" lang="en-US" sz="4400" u="sng">
                <a:latin typeface="Calibri"/>
                <a:ea typeface="Calibri"/>
                <a:cs typeface="Calibri"/>
                <a:sym typeface="Calibri"/>
              </a:rPr>
              <a:t>A</a:t>
            </a:r>
            <a:r>
              <a:rPr b="1" lang="en-US" sz="4400">
                <a:latin typeface="Calibri"/>
                <a:ea typeface="Calibri"/>
                <a:cs typeface="Calibri"/>
                <a:sym typeface="Calibri"/>
              </a:rPr>
              <a:t>cknowledge (Reconocer)</a:t>
            </a:r>
            <a:r>
              <a:rPr lang="en-US" sz="4400">
                <a:latin typeface="Calibri"/>
                <a:ea typeface="Calibri"/>
                <a:cs typeface="Calibri"/>
                <a:sym typeface="Calibri"/>
              </a:rPr>
              <a:t> </a:t>
            </a:r>
            <a:r>
              <a:rPr lang="en-US"/>
              <a:t>que está viendo signos de depresión o suicidio y que es grave</a:t>
            </a:r>
            <a:endParaRPr b="1" sz="2800">
              <a:latin typeface="Calibri"/>
              <a:ea typeface="Calibri"/>
              <a:cs typeface="Calibri"/>
              <a:sym typeface="Calibri"/>
            </a:endParaRPr>
          </a:p>
          <a:p>
            <a:pPr indent="0" lvl="0" marL="0" rtl="0" algn="l">
              <a:spcBef>
                <a:spcPts val="1200"/>
              </a:spcBef>
              <a:spcAft>
                <a:spcPts val="0"/>
              </a:spcAft>
              <a:buClr>
                <a:srgbClr val="164C6C"/>
              </a:buClr>
              <a:buSzPts val="1100"/>
              <a:buFont typeface="Calibri"/>
              <a:buNone/>
            </a:pPr>
            <a:r>
              <a:rPr b="1" lang="en-US" sz="4400" u="sng">
                <a:latin typeface="Calibri"/>
                <a:ea typeface="Calibri"/>
                <a:cs typeface="Calibri"/>
                <a:sym typeface="Calibri"/>
              </a:rPr>
              <a:t>C</a:t>
            </a:r>
            <a:r>
              <a:rPr b="1" lang="en-US" sz="4400">
                <a:latin typeface="Calibri"/>
                <a:ea typeface="Calibri"/>
                <a:cs typeface="Calibri"/>
                <a:sym typeface="Calibri"/>
              </a:rPr>
              <a:t>are (</a:t>
            </a:r>
            <a:r>
              <a:rPr b="1" lang="en-US" sz="4400"/>
              <a:t>Querer)</a:t>
            </a:r>
            <a:r>
              <a:rPr b="1" lang="en-US" sz="4400">
                <a:latin typeface="Calibri"/>
                <a:ea typeface="Calibri"/>
                <a:cs typeface="Calibri"/>
                <a:sym typeface="Calibri"/>
              </a:rPr>
              <a:t>:</a:t>
            </a:r>
            <a:r>
              <a:rPr lang="en-US" sz="4400">
                <a:latin typeface="Calibri"/>
                <a:ea typeface="Calibri"/>
                <a:cs typeface="Calibri"/>
                <a:sym typeface="Calibri"/>
              </a:rPr>
              <a:t> </a:t>
            </a:r>
            <a:r>
              <a:rPr lang="en-US"/>
              <a:t>Hazle saber a tu amigo que lo quieres y cuánto te preocupas por él.</a:t>
            </a:r>
            <a:endParaRPr>
              <a:latin typeface="Calibri"/>
              <a:ea typeface="Calibri"/>
              <a:cs typeface="Calibri"/>
              <a:sym typeface="Calibri"/>
            </a:endParaRPr>
          </a:p>
          <a:p>
            <a:pPr indent="0" lvl="0" marL="0" rtl="0" algn="l">
              <a:spcBef>
                <a:spcPts val="1200"/>
              </a:spcBef>
              <a:spcAft>
                <a:spcPts val="0"/>
              </a:spcAft>
              <a:buClr>
                <a:srgbClr val="164C6C"/>
              </a:buClr>
              <a:buSzPts val="1100"/>
              <a:buFont typeface="Calibri"/>
              <a:buNone/>
            </a:pPr>
            <a:r>
              <a:rPr b="1" lang="en-US" sz="4400" u="sng">
                <a:latin typeface="Calibri"/>
                <a:ea typeface="Calibri"/>
                <a:cs typeface="Calibri"/>
                <a:sym typeface="Calibri"/>
              </a:rPr>
              <a:t>T</a:t>
            </a:r>
            <a:r>
              <a:rPr b="1" lang="en-US" sz="4400">
                <a:latin typeface="Calibri"/>
                <a:ea typeface="Calibri"/>
                <a:cs typeface="Calibri"/>
                <a:sym typeface="Calibri"/>
              </a:rPr>
              <a:t>ell (Contar) </a:t>
            </a:r>
            <a:r>
              <a:rPr lang="en-US"/>
              <a:t>a un adulto de confianza para que tu </a:t>
            </a:r>
            <a:endParaRPr/>
          </a:p>
          <a:p>
            <a:pPr indent="0" lvl="0" marL="0" rtl="0" algn="l">
              <a:spcBef>
                <a:spcPts val="1200"/>
              </a:spcBef>
              <a:spcAft>
                <a:spcPts val="0"/>
              </a:spcAft>
              <a:buClr>
                <a:srgbClr val="164C6C"/>
              </a:buClr>
              <a:buSzPts val="1100"/>
              <a:buFont typeface="Calibri"/>
              <a:buNone/>
            </a:pPr>
            <a:r>
              <a:rPr lang="en-US"/>
              <a:t>amigo/amiga pueda obtener ayuda</a:t>
            </a:r>
            <a:endParaRPr>
              <a:latin typeface="Calibri"/>
              <a:ea typeface="Calibri"/>
              <a:cs typeface="Calibri"/>
              <a:sym typeface="Calibri"/>
            </a:endParaRPr>
          </a:p>
        </p:txBody>
      </p:sp>
      <p:pic>
        <p:nvPicPr>
          <p:cNvPr id="131" name="Google Shape;131;p20"/>
          <p:cNvPicPr preferRelativeResize="0"/>
          <p:nvPr/>
        </p:nvPicPr>
        <p:blipFill rotWithShape="1">
          <a:blip r:embed="rId3">
            <a:alphaModFix/>
          </a:blip>
          <a:srcRect b="0" l="0" r="0" t="0"/>
          <a:stretch/>
        </p:blipFill>
        <p:spPr>
          <a:xfrm>
            <a:off x="9606497" y="4505202"/>
            <a:ext cx="2133600" cy="2143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