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7" r:id="rId2"/>
    <p:sldId id="258" r:id="rId3"/>
    <p:sldId id="259" r:id="rId4"/>
    <p:sldId id="260" r:id="rId5"/>
    <p:sldId id="269" r:id="rId6"/>
    <p:sldId id="273" r:id="rId7"/>
    <p:sldId id="268" r:id="rId8"/>
    <p:sldId id="272" r:id="rId9"/>
    <p:sldId id="271" r:id="rId10"/>
    <p:sldId id="274" r:id="rId11"/>
    <p:sldId id="276" r:id="rId12"/>
    <p:sldId id="27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9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0316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454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95280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0280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517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206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621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6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5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6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7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8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0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9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9/22/2020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452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3" y="1066545"/>
            <a:ext cx="8791575" cy="1202598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Tech for Parents Module </a:t>
            </a:r>
            <a:r>
              <a:rPr lang="en-US" sz="54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9575" y="2463520"/>
            <a:ext cx="8791575" cy="7775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Computer basics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546" y="3435409"/>
            <a:ext cx="2292180" cy="2292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64" y="3435409"/>
            <a:ext cx="2305711" cy="22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Cursor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When moving the cursor, look at the screen rather than your hand.</a:t>
            </a:r>
          </a:p>
          <a:p>
            <a:r>
              <a:rPr lang="en-US" dirty="0"/>
              <a:t>To single click, use your index finger to press and release the left button.</a:t>
            </a:r>
          </a:p>
          <a:p>
            <a:r>
              <a:rPr lang="en-US" dirty="0"/>
              <a:t>To double-click, press the same button quickly twice, without removing your finger.</a:t>
            </a:r>
          </a:p>
          <a:p>
            <a:r>
              <a:rPr lang="en-US" dirty="0"/>
              <a:t>To drag an item, click on it and hold the button, then move the mouse.</a:t>
            </a:r>
          </a:p>
          <a:p>
            <a:r>
              <a:rPr lang="en-US" dirty="0"/>
              <a:t>To drop an item, drag it to the position you want, then release the mouse button.</a:t>
            </a:r>
          </a:p>
          <a:p>
            <a:r>
              <a:rPr lang="en-US" dirty="0"/>
              <a:t>Remember when using the mouse to keep your wrist straight and to move the mouse with your arm not your wrist, as demonstrated in this photo: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278" y="173675"/>
            <a:ext cx="9905998" cy="1478570"/>
          </a:xfrm>
        </p:spPr>
        <p:txBody>
          <a:bodyPr/>
          <a:lstStyle/>
          <a:p>
            <a:r>
              <a:rPr lang="en-US" dirty="0" smtClean="0"/>
              <a:t>Mouse pad on the </a:t>
            </a:r>
            <a:r>
              <a:rPr lang="en-US" dirty="0" err="1" smtClean="0"/>
              <a:t>chromebook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575" y="1433653"/>
            <a:ext cx="6356158" cy="44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Review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3002640"/>
            <a:ext cx="3097036" cy="3036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449" y="1487258"/>
            <a:ext cx="3828620" cy="3828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191" y="3072749"/>
            <a:ext cx="289585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84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Questions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57" y="2249488"/>
            <a:ext cx="3541712" cy="3541712"/>
          </a:xfrm>
        </p:spPr>
      </p:pic>
    </p:spTree>
    <p:extLst>
      <p:ext uri="{BB962C8B-B14F-4D97-AF65-F5344CB8AC3E}">
        <p14:creationId xmlns:p14="http://schemas.microsoft.com/office/powerpoint/2010/main" val="26425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Survey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84568"/>
            <a:ext cx="9905999" cy="27668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Please take a few minutes to fill out the presentation survey. The surveys help improve future presentations and events.</a:t>
            </a:r>
          </a:p>
          <a:p>
            <a:pPr marL="0" indent="0" algn="ctr">
              <a:buNone/>
            </a:pPr>
            <a:r>
              <a:rPr lang="en-US" sz="3200" dirty="0" smtClean="0"/>
              <a:t>Thank You!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-Family Engagement &amp; Education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16" y="824047"/>
            <a:ext cx="1067512" cy="10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733" y="440174"/>
            <a:ext cx="3856037" cy="69453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Agenda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60481" y="1261736"/>
            <a:ext cx="6673407" cy="406921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4000" dirty="0" smtClean="0"/>
              <a:t> Computer Basics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 Desktops and Chromebooks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 Chromebook Keyboard</a:t>
            </a:r>
          </a:p>
          <a:p>
            <a:pPr marL="457200" indent="-457200">
              <a:buAutoNum type="arabicPeriod"/>
            </a:pPr>
            <a:r>
              <a:rPr lang="en-US" sz="4000" dirty="0" smtClean="0"/>
              <a:t> Trackpad/ Mouse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57249" y="2532888"/>
            <a:ext cx="2937512" cy="3233190"/>
          </a:xfrm>
        </p:spPr>
        <p:txBody>
          <a:bodyPr/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70" y="1134704"/>
            <a:ext cx="1845181" cy="1845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59" y="4264351"/>
            <a:ext cx="1865473" cy="1865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288" y="3883055"/>
            <a:ext cx="3443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 smtClean="0">
                <a:solidFill>
                  <a:srgbClr val="FFFF00"/>
                </a:solidFill>
              </a:rPr>
              <a:t>Materials Needed: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- Wi-Fi Enabled Device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- Pencil / Pen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- Paper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240131"/>
            <a:ext cx="9905998" cy="147857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Computer Basics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tx2"/>
                </a:solidFill>
              </a:rPr>
              <a:t>Parts of a Computer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Computer Desktop Workstation - Free vector graphic on Pixab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7400" y="2249488"/>
            <a:ext cx="4334026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0572" y="2478101"/>
            <a:ext cx="41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96377" y="2583450"/>
            <a:ext cx="1788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Computer Tower</a:t>
            </a:r>
          </a:p>
          <a:p>
            <a:endParaRPr lang="en-US" dirty="0"/>
          </a:p>
          <a:p>
            <a:r>
              <a:rPr lang="en-US" dirty="0" smtClean="0"/>
              <a:t>(2) Disk Drive (CDs/DVDs)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(5) Power Button</a:t>
            </a:r>
          </a:p>
          <a:p>
            <a:endParaRPr lang="en-US" dirty="0"/>
          </a:p>
          <a:p>
            <a:r>
              <a:rPr lang="en-US" dirty="0" smtClean="0"/>
              <a:t>(7) USB Port</a:t>
            </a:r>
          </a:p>
          <a:p>
            <a:endParaRPr lang="en-US" dirty="0"/>
          </a:p>
          <a:p>
            <a:r>
              <a:rPr lang="en-US" dirty="0" smtClean="0"/>
              <a:t>(4) Mouse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2" y="3493901"/>
            <a:ext cx="24731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(8) Webcam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(6) Screen/Monitor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(3) Keyboard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29555" y="2766067"/>
            <a:ext cx="2837204" cy="942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96127" y="3931065"/>
            <a:ext cx="1119499" cy="581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06467" y="5324030"/>
            <a:ext cx="1612359" cy="34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699761" y="2691810"/>
            <a:ext cx="1796616" cy="106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921951" y="3597779"/>
            <a:ext cx="1574426" cy="10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921951" y="4483948"/>
            <a:ext cx="1574426" cy="233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785219" y="5607211"/>
            <a:ext cx="1711158" cy="154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7699761" y="4869679"/>
            <a:ext cx="1796616" cy="351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3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609" y="508062"/>
            <a:ext cx="9905998" cy="104533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Computer Basics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tx2"/>
                </a:solidFill>
              </a:rPr>
              <a:t>Parts of a Laptop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 descr="Chrome OS will soon show a Chromebook's End of Life date - 9to5Googl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689378" y="2249318"/>
            <a:ext cx="4715321" cy="34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1606" y="2723122"/>
            <a:ext cx="2140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(4) Screen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(5) Start Button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(1) ESC Key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60336" y="2785929"/>
            <a:ext cx="25466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(3) Power Button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(6) [Track/Mouse] Pad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(2) [Left/Right] Clicker</a:t>
            </a:r>
          </a:p>
          <a:p>
            <a:endParaRPr lang="en-US" dirty="0"/>
          </a:p>
          <a:p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08889" y="2991028"/>
            <a:ext cx="2454423" cy="256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9917" y="3801591"/>
            <a:ext cx="1843933" cy="1636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80840" y="4486542"/>
            <a:ext cx="1866278" cy="196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905266" y="2991028"/>
            <a:ext cx="1614892" cy="1495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197481" y="3801591"/>
            <a:ext cx="2262856" cy="12575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453854" y="4640366"/>
            <a:ext cx="2006482" cy="5640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romebook Danik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679251" y="-277332"/>
            <a:ext cx="6296025" cy="715061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40663" y="2154710"/>
            <a:ext cx="3264409" cy="1859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Computer Basics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tx2"/>
                </a:solidFill>
              </a:rPr>
              <a:t>Parts of a Laptop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8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25326"/>
            <a:ext cx="9905998" cy="1338298"/>
          </a:xfrm>
        </p:spPr>
        <p:txBody>
          <a:bodyPr>
            <a:normAutofit fontScale="90000"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b="1" dirty="0" smtClean="0">
                <a:solidFill>
                  <a:srgbClr val="FFFF00"/>
                </a:solidFill>
              </a:rPr>
              <a:t>the CHROMEBOOK keyboard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b="1" cap="none" dirty="0">
                <a:solidFill>
                  <a:srgbClr val="FFFF00"/>
                </a:solidFill>
                <a:ea typeface="+mn-ea"/>
                <a:cs typeface="+mn-cs"/>
              </a:rPr>
              <a:t>The KEYS on the KEYBOARD You Must Know</a:t>
            </a:r>
            <a:br>
              <a:rPr lang="en-US" sz="2400" b="1" cap="none" dirty="0">
                <a:solidFill>
                  <a:srgbClr val="FFFF00"/>
                </a:solidFill>
                <a:ea typeface="+mn-ea"/>
                <a:cs typeface="+mn-cs"/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188" y="1252790"/>
            <a:ext cx="9905999" cy="5111433"/>
          </a:xfrm>
        </p:spPr>
        <p:txBody>
          <a:bodyPr numCol="2">
            <a:normAutofit/>
          </a:bodyPr>
          <a:lstStyle/>
          <a:p>
            <a:r>
              <a:rPr lang="en-US" sz="5100" dirty="0" smtClean="0">
                <a:solidFill>
                  <a:schemeClr val="tx2">
                    <a:lumMod val="75000"/>
                  </a:schemeClr>
                </a:solidFill>
              </a:rPr>
              <a:t>Power On/Off</a:t>
            </a:r>
          </a:p>
          <a:p>
            <a:r>
              <a:rPr lang="en-US" sz="5100" dirty="0" smtClean="0">
                <a:solidFill>
                  <a:schemeClr val="tx2">
                    <a:lumMod val="75000"/>
                  </a:schemeClr>
                </a:solidFill>
              </a:rPr>
              <a:t>ESC </a:t>
            </a:r>
          </a:p>
          <a:p>
            <a:r>
              <a:rPr lang="en-US" sz="5100" dirty="0" smtClean="0">
                <a:solidFill>
                  <a:srgbClr val="00B0F0"/>
                </a:solidFill>
              </a:rPr>
              <a:t>Back &amp; Forward</a:t>
            </a:r>
          </a:p>
          <a:p>
            <a:r>
              <a:rPr lang="en-US" sz="5100" dirty="0" smtClean="0">
                <a:solidFill>
                  <a:srgbClr val="00B0F0"/>
                </a:solidFill>
              </a:rPr>
              <a:t>Refresh</a:t>
            </a:r>
          </a:p>
          <a:p>
            <a:r>
              <a:rPr lang="en-US" sz="5100" dirty="0" smtClean="0">
                <a:solidFill>
                  <a:schemeClr val="accent6">
                    <a:lumMod val="75000"/>
                  </a:schemeClr>
                </a:solidFill>
              </a:rPr>
              <a:t>Full Screen</a:t>
            </a:r>
          </a:p>
          <a:p>
            <a:r>
              <a:rPr lang="en-US" sz="5100" dirty="0" smtClean="0">
                <a:solidFill>
                  <a:schemeClr val="accent6">
                    <a:lumMod val="75000"/>
                  </a:schemeClr>
                </a:solidFill>
              </a:rPr>
              <a:t>Switch Between Screens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25326"/>
            <a:ext cx="9905998" cy="1338298"/>
          </a:xfrm>
        </p:spPr>
        <p:txBody>
          <a:bodyPr>
            <a:normAutofit fontScale="90000"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dirty="0" smtClean="0"/>
              <a:t>Hands on Exploring the keyboard</a:t>
            </a:r>
            <a:br>
              <a:rPr lang="en-US" dirty="0" smtClean="0"/>
            </a:br>
            <a:r>
              <a:rPr lang="en-US" sz="2400" cap="none" dirty="0">
                <a:solidFill>
                  <a:prstClr val="white"/>
                </a:solidFill>
                <a:ea typeface="+mn-ea"/>
                <a:cs typeface="+mn-cs"/>
              </a:rPr>
              <a:t>The KEYS on the KEYBOARD You Must Know</a:t>
            </a:r>
            <a:br>
              <a:rPr lang="en-US" sz="2400" cap="none" dirty="0">
                <a:solidFill>
                  <a:prstClr val="white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340" y="1216214"/>
            <a:ext cx="9905999" cy="5111433"/>
          </a:xfrm>
        </p:spPr>
        <p:txBody>
          <a:bodyPr numCol="2">
            <a:normAutofit lnSpcReduction="10000"/>
          </a:bodyPr>
          <a:lstStyle/>
          <a:p>
            <a:r>
              <a:rPr lang="en-US" sz="5100" dirty="0" smtClean="0">
                <a:solidFill>
                  <a:schemeClr val="accent6">
                    <a:lumMod val="75000"/>
                  </a:schemeClr>
                </a:solidFill>
              </a:rPr>
              <a:t>Dimmer</a:t>
            </a:r>
          </a:p>
          <a:p>
            <a:r>
              <a:rPr lang="en-US" sz="5100" dirty="0" smtClean="0">
                <a:solidFill>
                  <a:schemeClr val="accent6">
                    <a:lumMod val="75000"/>
                  </a:schemeClr>
                </a:solidFill>
              </a:rPr>
              <a:t>Brighter</a:t>
            </a:r>
          </a:p>
          <a:p>
            <a:r>
              <a:rPr lang="en-US" sz="5100" dirty="0" smtClean="0">
                <a:solidFill>
                  <a:schemeClr val="accent6">
                    <a:lumMod val="75000"/>
                  </a:schemeClr>
                </a:solidFill>
              </a:rPr>
              <a:t>Mute</a:t>
            </a:r>
          </a:p>
          <a:p>
            <a:r>
              <a:rPr lang="en-US" sz="5100" dirty="0" smtClean="0">
                <a:solidFill>
                  <a:srgbClr val="00B0F0"/>
                </a:solidFill>
              </a:rPr>
              <a:t>Volume</a:t>
            </a:r>
          </a:p>
          <a:p>
            <a:r>
              <a:rPr lang="en-US" sz="5100" dirty="0" smtClean="0">
                <a:solidFill>
                  <a:srgbClr val="00B0F0"/>
                </a:solidFill>
              </a:rPr>
              <a:t>Search</a:t>
            </a:r>
          </a:p>
          <a:p>
            <a:r>
              <a:rPr lang="en-US" sz="5100" dirty="0" smtClean="0">
                <a:solidFill>
                  <a:srgbClr val="00B0F0"/>
                </a:solidFill>
              </a:rPr>
              <a:t>Backspace</a:t>
            </a:r>
          </a:p>
          <a:p>
            <a:r>
              <a:rPr lang="en-US" sz="5100" dirty="0" smtClean="0">
                <a:solidFill>
                  <a:srgbClr val="00B0F0"/>
                </a:solidFill>
              </a:rPr>
              <a:t>Enter</a:t>
            </a:r>
          </a:p>
          <a:p>
            <a:r>
              <a:rPr lang="en-US" sz="5100" dirty="0" smtClean="0">
                <a:solidFill>
                  <a:schemeClr val="tx2">
                    <a:lumMod val="75000"/>
                  </a:schemeClr>
                </a:solidFill>
              </a:rPr>
              <a:t>Shift</a:t>
            </a:r>
          </a:p>
          <a:p>
            <a:r>
              <a:rPr lang="en-US" sz="5100" dirty="0" smtClean="0">
                <a:solidFill>
                  <a:schemeClr val="tx2">
                    <a:lumMod val="75000"/>
                  </a:schemeClr>
                </a:solidFill>
              </a:rPr>
              <a:t>Spacebar</a:t>
            </a:r>
          </a:p>
          <a:p>
            <a:endParaRPr lang="en-US" sz="51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008"/>
            <a:ext cx="12192000" cy="539496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5109" y="325910"/>
            <a:ext cx="9905998" cy="1073122"/>
          </a:xfrm>
        </p:spPr>
        <p:txBody>
          <a:bodyPr>
            <a:normAutofit fontScale="90000"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b="1" dirty="0" smtClean="0"/>
              <a:t>the CHROMEBOOK keyboard</a:t>
            </a:r>
            <a:br>
              <a:rPr lang="en-US" b="1" dirty="0" smtClean="0"/>
            </a:br>
            <a:r>
              <a:rPr lang="en-US" sz="2400" b="1" cap="none" dirty="0">
                <a:solidFill>
                  <a:prstClr val="white"/>
                </a:solidFill>
                <a:ea typeface="+mn-ea"/>
                <a:cs typeface="+mn-cs"/>
              </a:rPr>
              <a:t>The KEYS on the KEYBOARD You Must Know</a:t>
            </a:r>
            <a:br>
              <a:rPr lang="en-US" sz="2400" b="1" cap="none" dirty="0">
                <a:solidFill>
                  <a:prstClr val="white"/>
                </a:solidFill>
                <a:ea typeface="+mn-ea"/>
                <a:cs typeface="+mn-cs"/>
              </a:rPr>
            </a:b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7512" y="1588079"/>
            <a:ext cx="1123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ESC       back      forward   refresh  full screen  switch bet  dimmer  brighter  mute    </a:t>
            </a:r>
            <a:r>
              <a:rPr lang="en-US" b="1" dirty="0" err="1" smtClean="0">
                <a:solidFill>
                  <a:srgbClr val="FFFF00"/>
                </a:solidFill>
              </a:rPr>
              <a:t>vol</a:t>
            </a:r>
            <a:r>
              <a:rPr lang="en-US" b="1" dirty="0" smtClean="0">
                <a:solidFill>
                  <a:srgbClr val="FFFF00"/>
                </a:solidFill>
              </a:rPr>
              <a:t> down </a:t>
            </a:r>
            <a:r>
              <a:rPr lang="en-US" b="1" dirty="0" err="1" smtClean="0">
                <a:solidFill>
                  <a:srgbClr val="FFFF00"/>
                </a:solidFill>
              </a:rPr>
              <a:t>vol</a:t>
            </a:r>
            <a:r>
              <a:rPr lang="en-US" b="1" dirty="0" smtClean="0">
                <a:solidFill>
                  <a:srgbClr val="FFFF00"/>
                </a:solidFill>
              </a:rPr>
              <a:t> up   power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3192" y="4325112"/>
            <a:ext cx="1892808" cy="91440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73768" y="4443984"/>
            <a:ext cx="1819655" cy="71323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396728" y="3145536"/>
            <a:ext cx="996695" cy="129844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232136" y="2587157"/>
            <a:ext cx="1033272" cy="55837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21608" y="5084064"/>
            <a:ext cx="3721608" cy="79552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84" y="1966393"/>
            <a:ext cx="4936629" cy="3291085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31685" y="280077"/>
            <a:ext cx="9905998" cy="1969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b="1" dirty="0" smtClean="0"/>
              <a:t>the CHROMEBOOK MOUSE or track Pad</a:t>
            </a:r>
          </a:p>
          <a:p>
            <a:pPr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sz="2400" b="1" cap="none" dirty="0" smtClean="0">
                <a:solidFill>
                  <a:prstClr val="white"/>
                </a:solidFill>
                <a:ea typeface="+mn-ea"/>
                <a:cs typeface="+mn-cs"/>
              </a:rPr>
              <a:t>How It Works</a:t>
            </a:r>
            <a:br>
              <a:rPr lang="en-US" sz="2400" b="1" cap="none" dirty="0" smtClean="0">
                <a:solidFill>
                  <a:prstClr val="white"/>
                </a:solidFill>
                <a:ea typeface="+mn-ea"/>
                <a:cs typeface="+mn-cs"/>
              </a:rPr>
            </a:b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42" y="1163080"/>
            <a:ext cx="3877042" cy="25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2E6E9E5D-527C-490D-96CB-590DDFEED570}" vid="{4B68E52B-B274-40F2-BCEC-9A7699711B8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382</TotalTime>
  <Words>322</Words>
  <Application>Microsoft Office PowerPoint</Application>
  <PresentationFormat>Widescreen</PresentationFormat>
  <Paragraphs>82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Tw Cen MT</vt:lpstr>
      <vt:lpstr>Theme1</vt:lpstr>
      <vt:lpstr>Tech for Parents Module 1</vt:lpstr>
      <vt:lpstr>Agenda</vt:lpstr>
      <vt:lpstr>Computer Basics Parts of a Computer</vt:lpstr>
      <vt:lpstr>Computer Basics Parts of a Laptop</vt:lpstr>
      <vt:lpstr>PowerPoint Presentation</vt:lpstr>
      <vt:lpstr>the CHROMEBOOK keyboard The KEYS on the KEYBOARD You Must Know </vt:lpstr>
      <vt:lpstr>Hands on Exploring the keyboard The KEYS on the KEYBOARD You Must Know </vt:lpstr>
      <vt:lpstr>the CHROMEBOOK keyboard The KEYS on the KEYBOARD You Must Know </vt:lpstr>
      <vt:lpstr>PowerPoint Presentation</vt:lpstr>
      <vt:lpstr>The Cursor</vt:lpstr>
      <vt:lpstr>Mouse pad on the chromebook</vt:lpstr>
      <vt:lpstr>Review</vt:lpstr>
      <vt:lpstr>Questions</vt:lpstr>
      <vt:lpstr>Survey</vt:lpstr>
    </vt:vector>
  </TitlesOfParts>
  <Company>Stockton Unified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isadmin</dc:creator>
  <cp:lastModifiedBy>Dara Dalmau</cp:lastModifiedBy>
  <cp:revision>31</cp:revision>
  <dcterms:created xsi:type="dcterms:W3CDTF">2020-08-27T20:48:42Z</dcterms:created>
  <dcterms:modified xsi:type="dcterms:W3CDTF">2020-09-22T20:53:19Z</dcterms:modified>
</cp:coreProperties>
</file>