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7" r:id="rId2"/>
    <p:sldId id="258" r:id="rId3"/>
    <p:sldId id="260" r:id="rId4"/>
    <p:sldId id="263" r:id="rId5"/>
    <p:sldId id="265" r:id="rId6"/>
    <p:sldId id="271" r:id="rId7"/>
    <p:sldId id="268" r:id="rId8"/>
    <p:sldId id="262" r:id="rId9"/>
    <p:sldId id="264" r:id="rId10"/>
    <p:sldId id="269" r:id="rId11"/>
    <p:sldId id="270" r:id="rId12"/>
    <p:sldId id="266" r:id="rId13"/>
    <p:sldId id="26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9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316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454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9528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280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517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206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2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6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5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7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8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0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9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2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52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709159"/>
            <a:ext cx="8791575" cy="1202598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Tech for Parents Module </a:t>
            </a:r>
            <a:r>
              <a:rPr lang="en-US" sz="54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3" y="2657898"/>
            <a:ext cx="8791575" cy="7775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Internet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46" y="3435409"/>
            <a:ext cx="2292180" cy="2292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64" y="3435409"/>
            <a:ext cx="2305711" cy="22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829" y="0"/>
            <a:ext cx="9905998" cy="147857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Internet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srgbClr val="82FFFF"/>
                </a:solidFill>
              </a:rPr>
              <a:t>Exploring the </a:t>
            </a:r>
            <a:r>
              <a:rPr lang="en-US" sz="2400" dirty="0" err="1" smtClean="0">
                <a:solidFill>
                  <a:srgbClr val="82FFFF"/>
                </a:solidFill>
              </a:rPr>
              <a:t>susd</a:t>
            </a:r>
            <a:r>
              <a:rPr lang="en-US" sz="2400" dirty="0" smtClean="0">
                <a:solidFill>
                  <a:srgbClr val="82FFFF"/>
                </a:solidFill>
              </a:rPr>
              <a:t>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829" y="1545398"/>
            <a:ext cx="9905999" cy="4471353"/>
          </a:xfrm>
        </p:spPr>
        <p:txBody>
          <a:bodyPr numCol="2">
            <a:noAutofit/>
          </a:bodyPr>
          <a:lstStyle/>
          <a:p>
            <a:pPr algn="just"/>
            <a:r>
              <a:rPr lang="en-US" sz="3600" dirty="0" smtClean="0"/>
              <a:t>Language Translation</a:t>
            </a:r>
          </a:p>
          <a:p>
            <a:pPr algn="just"/>
            <a:r>
              <a:rPr lang="en-US" sz="3600" dirty="0" smtClean="0"/>
              <a:t>Back Button</a:t>
            </a:r>
          </a:p>
          <a:p>
            <a:pPr algn="just"/>
            <a:r>
              <a:rPr lang="en-US" sz="3600" dirty="0" smtClean="0"/>
              <a:t>Navigating the Tabs</a:t>
            </a:r>
          </a:p>
          <a:p>
            <a:pPr algn="just"/>
            <a:r>
              <a:rPr lang="en-US" sz="3600" dirty="0" smtClean="0"/>
              <a:t>School Locator</a:t>
            </a:r>
          </a:p>
          <a:p>
            <a:pPr algn="just"/>
            <a:r>
              <a:rPr lang="en-US" sz="3600" dirty="0" smtClean="0"/>
              <a:t>Departments- FEEO</a:t>
            </a:r>
          </a:p>
          <a:p>
            <a:pPr marL="0" indent="0" algn="just">
              <a:buNone/>
            </a:pPr>
            <a:endParaRPr lang="en-US" sz="3600" dirty="0" smtClean="0"/>
          </a:p>
          <a:p>
            <a:r>
              <a:rPr lang="en-US" sz="3600" dirty="0" smtClean="0"/>
              <a:t>Students, Staff, Community</a:t>
            </a:r>
          </a:p>
          <a:p>
            <a:r>
              <a:rPr lang="en-US" sz="3600" dirty="0" smtClean="0"/>
              <a:t>District Headlines</a:t>
            </a:r>
          </a:p>
          <a:p>
            <a:r>
              <a:rPr lang="en-US" sz="3600" dirty="0" smtClean="0"/>
              <a:t>Calendar</a:t>
            </a:r>
          </a:p>
          <a:p>
            <a:r>
              <a:rPr lang="en-US" sz="3600" dirty="0" smtClean="0"/>
              <a:t>Bottom of the Homepage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92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478" y="1627466"/>
            <a:ext cx="3097036" cy="304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92" y="-181233"/>
            <a:ext cx="3828620" cy="383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531" y="2557513"/>
            <a:ext cx="2908044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2249488"/>
            <a:ext cx="3541712" cy="3541712"/>
          </a:xfrm>
        </p:spPr>
      </p:pic>
    </p:spTree>
    <p:extLst>
      <p:ext uri="{BB962C8B-B14F-4D97-AF65-F5344CB8AC3E}">
        <p14:creationId xmlns:p14="http://schemas.microsoft.com/office/powerpoint/2010/main" val="26425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77" y="84762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Survey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152273"/>
            <a:ext cx="9905999" cy="37789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Please take a few minutes to fill out the presentation survey. The surveys help improve future presentations and events.</a:t>
            </a:r>
          </a:p>
          <a:p>
            <a:pPr marL="0" indent="0" algn="ctr">
              <a:buNone/>
            </a:pPr>
            <a:r>
              <a:rPr lang="en-US" sz="3200" dirty="0" smtClean="0"/>
              <a:t>Thank You!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lvl="0" indent="0" algn="ctr">
              <a:buNone/>
            </a:pPr>
            <a:r>
              <a:rPr lang="en-US" dirty="0">
                <a:solidFill>
                  <a:prstClr val="white"/>
                </a:solidFill>
              </a:rPr>
              <a:t>https://stocktonunified.co1.qualtrics.com/jfe/form/SV_8rjdOsdNXoMe8Fn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-Family Engagement &amp; Education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4" y="290291"/>
            <a:ext cx="1067512" cy="1067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256" y="3247264"/>
            <a:ext cx="191431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272152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Next Training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50722"/>
            <a:ext cx="9905999" cy="42344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 smtClean="0"/>
              <a:t> Tech for Parents Module 3</a:t>
            </a:r>
          </a:p>
          <a:p>
            <a:pPr marL="0" indent="0" algn="ctr">
              <a:buNone/>
            </a:pPr>
            <a:r>
              <a:rPr lang="en-US" sz="5400" dirty="0" smtClean="0"/>
              <a:t>Date</a:t>
            </a:r>
          </a:p>
          <a:p>
            <a:pPr marL="0" indent="0" algn="ctr">
              <a:buNone/>
            </a:pPr>
            <a:r>
              <a:rPr lang="en-US" sz="5400" dirty="0" smtClean="0"/>
              <a:t>Time</a:t>
            </a:r>
          </a:p>
          <a:p>
            <a:pPr marL="0" indent="0" algn="ctr">
              <a:buNone/>
            </a:pPr>
            <a:r>
              <a:rPr lang="en-US" sz="5400" dirty="0" smtClean="0"/>
              <a:t>Place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110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405" y="16704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Agenda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662" y="536748"/>
            <a:ext cx="7383741" cy="5223638"/>
          </a:xfrm>
        </p:spPr>
        <p:txBody>
          <a:bodyPr numCol="1"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smtClean="0"/>
              <a:t>Review Chromebook Computer Basics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smtClean="0"/>
              <a:t>Internet Basics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Search Engines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Google Browser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Internet Dangers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smtClean="0"/>
              <a:t>Surfing the Net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smtClean="0"/>
              <a:t>Review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smtClean="0"/>
              <a:t>Questions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5" y="2225977"/>
            <a:ext cx="1845181" cy="1845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59" y="4264351"/>
            <a:ext cx="1865473" cy="1865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9888" y="4641104"/>
            <a:ext cx="34439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rgbClr val="FFFF00"/>
                </a:solidFill>
              </a:rPr>
              <a:t>Materials Needed: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- Wi-Fi Enabled Device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- Pencil / Pen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- Paper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482" y="153193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Computer Basics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2"/>
                </a:solidFill>
              </a:rPr>
              <a:t>Parts of a Laptop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Chrome OS will soon show a Chromebook's End of Life date - 9to5Googl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539916" y="1777042"/>
            <a:ext cx="5139901" cy="41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0100" y="2678206"/>
            <a:ext cx="2660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(4) Screen</a:t>
            </a:r>
          </a:p>
          <a:p>
            <a:endParaRPr lang="en-US" sz="2800" dirty="0"/>
          </a:p>
          <a:p>
            <a:r>
              <a:rPr lang="en-US" sz="2800" dirty="0" smtClean="0"/>
              <a:t>(5) Start Button</a:t>
            </a:r>
          </a:p>
          <a:p>
            <a:endParaRPr lang="en-US" sz="2800" dirty="0"/>
          </a:p>
          <a:p>
            <a:r>
              <a:rPr lang="en-US" sz="2800" dirty="0" smtClean="0"/>
              <a:t>(1) ESC Key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787834" y="2492536"/>
            <a:ext cx="32722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(3) Power Button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(6) [Track/Mouse] Pad</a:t>
            </a:r>
          </a:p>
          <a:p>
            <a:endParaRPr lang="en-US" sz="2400" dirty="0" smtClean="0"/>
          </a:p>
          <a:p>
            <a:r>
              <a:rPr lang="en-US" sz="2400" dirty="0" smtClean="0"/>
              <a:t>(2) [Left/Right] Clicker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08889" y="2991028"/>
            <a:ext cx="2454423" cy="256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9917" y="3801591"/>
            <a:ext cx="1843933" cy="163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80840" y="4486542"/>
            <a:ext cx="1866278" cy="196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05266" y="2991028"/>
            <a:ext cx="1614892" cy="1495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197481" y="3801591"/>
            <a:ext cx="2262856" cy="1257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453854" y="4640366"/>
            <a:ext cx="2006482" cy="564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003" y="284703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Internet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21" y="1700961"/>
            <a:ext cx="11300604" cy="32502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The internet is a digital network connecting computers all over the world. There are a wide-range of uses for the internet. Some people use it to communicate and others use it to send pictures and movies.</a:t>
            </a:r>
          </a:p>
          <a:p>
            <a:pPr marL="0" indent="0" algn="ctr">
              <a:buNone/>
            </a:pPr>
            <a:r>
              <a:rPr lang="en-US" sz="2800" dirty="0" smtClean="0"/>
              <a:t>We will be learning how to use “search engines” to get information, resources, and accessing the SUSD Family Engagement &amp; Education webpage.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291715" y="1887742"/>
            <a:ext cx="1140286" cy="2688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79155" y="2800073"/>
            <a:ext cx="1083289" cy="471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10201" y="2892458"/>
            <a:ext cx="1081514" cy="3794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96287" y="3915385"/>
            <a:ext cx="4572000" cy="6804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85" y="4951198"/>
            <a:ext cx="3816615" cy="1677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59" y="642672"/>
            <a:ext cx="1230595" cy="8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93" y="96025"/>
            <a:ext cx="9905998" cy="147857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Internet Basics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2"/>
                </a:solidFill>
              </a:rPr>
              <a:t>Different search engines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0531011" y="1388665"/>
            <a:ext cx="626074" cy="14537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5692" y="2002599"/>
            <a:ext cx="9905999" cy="354171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59" y="1745665"/>
            <a:ext cx="2104349" cy="1481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94" y="2724549"/>
            <a:ext cx="1908062" cy="1908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44" y="2486297"/>
            <a:ext cx="1908783" cy="1336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60" y="4728797"/>
            <a:ext cx="4325703" cy="1751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21" y="4043756"/>
            <a:ext cx="2133224" cy="1946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6" y="1241983"/>
            <a:ext cx="3779520" cy="12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1414" y="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Internet basics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1413" y="1357803"/>
            <a:ext cx="9905999" cy="35417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.com </a:t>
            </a:r>
            <a:r>
              <a:rPr lang="en-US" sz="4000" dirty="0" smtClean="0"/>
              <a:t>(commercial)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.org (</a:t>
            </a:r>
            <a:r>
              <a:rPr lang="en-US" sz="4000" dirty="0" smtClean="0"/>
              <a:t>organization)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.</a:t>
            </a:r>
            <a:r>
              <a:rPr lang="en-US" sz="4000" dirty="0" err="1" smtClean="0"/>
              <a:t>gov</a:t>
            </a:r>
            <a:r>
              <a:rPr lang="en-US" sz="4000" dirty="0" smtClean="0"/>
              <a:t> </a:t>
            </a:r>
            <a:r>
              <a:rPr lang="en-US" sz="4000" dirty="0" smtClean="0"/>
              <a:t>(government)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.biz </a:t>
            </a:r>
            <a:r>
              <a:rPr lang="en-US" sz="4000" dirty="0" smtClean="0"/>
              <a:t>(business)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.</a:t>
            </a:r>
            <a:r>
              <a:rPr lang="en-US" sz="4000" dirty="0" err="1" smtClean="0"/>
              <a:t>edu</a:t>
            </a:r>
            <a:r>
              <a:rPr lang="en-US" sz="4000" dirty="0" smtClean="0"/>
              <a:t> (</a:t>
            </a:r>
            <a:r>
              <a:rPr lang="en-US" sz="4000" dirty="0" smtClean="0"/>
              <a:t>education</a:t>
            </a:r>
            <a:r>
              <a:rPr lang="en-US" sz="4000" dirty="0"/>
              <a:t>)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.mx (México)</a:t>
            </a:r>
          </a:p>
          <a:p>
            <a:pPr algn="ctr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4657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522" y="99148"/>
            <a:ext cx="9905998" cy="8504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Internet Basics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2"/>
                </a:solidFill>
              </a:rPr>
              <a:t>the Google Browser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1127" y="549527"/>
            <a:ext cx="1310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Tabs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Bar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456" y="2287884"/>
            <a:ext cx="13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URL/Web Address Bar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677" y="3861601"/>
            <a:ext cx="130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Google Search Bar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8252" y="2335488"/>
            <a:ext cx="1585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</a:rPr>
              <a:t>Minimize</a:t>
            </a:r>
          </a:p>
          <a:p>
            <a:pPr algn="r"/>
            <a:r>
              <a:rPr lang="en-US" sz="2000" b="1" dirty="0" smtClean="0">
                <a:solidFill>
                  <a:srgbClr val="FFFF00"/>
                </a:solidFill>
              </a:rPr>
              <a:t>Maximize</a:t>
            </a:r>
          </a:p>
          <a:p>
            <a:pPr algn="r"/>
            <a:r>
              <a:rPr lang="en-US" sz="2000" b="1" dirty="0" smtClean="0">
                <a:solidFill>
                  <a:srgbClr val="FFFF00"/>
                </a:solidFill>
              </a:rPr>
              <a:t>Exit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49" y="1065350"/>
            <a:ext cx="8985119" cy="5704214"/>
          </a:xfrm>
        </p:spPr>
      </p:pic>
      <p:cxnSp>
        <p:nvCxnSpPr>
          <p:cNvPr id="10" name="Straight Arrow Connector 9"/>
          <p:cNvCxnSpPr/>
          <p:nvPr/>
        </p:nvCxnSpPr>
        <p:spPr>
          <a:xfrm>
            <a:off x="2172908" y="788645"/>
            <a:ext cx="1585704" cy="5534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408176" y="1671626"/>
            <a:ext cx="3877056" cy="1124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08176" y="3832972"/>
            <a:ext cx="2803261" cy="399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750808" y="1339942"/>
            <a:ext cx="2103075" cy="11519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Internet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>
                <a:solidFill>
                  <a:schemeClr val="tx2"/>
                </a:solidFill>
              </a:rPr>
              <a:t>Internet Dangers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Because the internet connects people all over the world there are inherent dangers to using the internet. Below we will discuss different dangers regarding online use.</a:t>
            </a:r>
            <a:endParaRPr lang="en-US" dirty="0"/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“What is put online stays online”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Hackers/Phishers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Cyber Bullies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Viruses, Trojans, Malware, etc.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82" y="2915303"/>
            <a:ext cx="2668084" cy="3360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09" y="3702453"/>
            <a:ext cx="2486828" cy="1782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37" y="915032"/>
            <a:ext cx="1022063" cy="8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482" y="394314"/>
            <a:ext cx="4595526" cy="1478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2"/>
                </a:solidFill>
              </a:rPr>
              <a:t>surfing the net &amp;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SUSD homepage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730" y="2321291"/>
            <a:ext cx="5849048" cy="42435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Online Demonstration</a:t>
            </a:r>
          </a:p>
          <a:p>
            <a:pPr marL="0" indent="0" algn="ctr">
              <a:buNone/>
            </a:pPr>
            <a:r>
              <a:rPr lang="en-US" dirty="0" smtClean="0"/>
              <a:t>Follow along on your screens to see your presenter surf the internet and help identify different sites, tools, and uses.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Please feel free to ask any questions about anything you see on screen or have heard and would like to hear more about.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0" y="2321291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589">
            <a:off x="8026886" y="5568176"/>
            <a:ext cx="826877" cy="826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87" y="518178"/>
            <a:ext cx="1679249" cy="1679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3002">
            <a:off x="9881427" y="1705898"/>
            <a:ext cx="1648237" cy="2066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015" y="2197427"/>
            <a:ext cx="905142" cy="7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E6E9E5D-527C-490D-96CB-590DDFEED570}" vid="{4B68E52B-B274-40F2-BCEC-9A7699711B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365</TotalTime>
  <Words>355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Tw Cen MT</vt:lpstr>
      <vt:lpstr>Wingdings</vt:lpstr>
      <vt:lpstr>Theme1</vt:lpstr>
      <vt:lpstr>Tech for Parents Module 2</vt:lpstr>
      <vt:lpstr>Agenda</vt:lpstr>
      <vt:lpstr>Computer Basics Parts of a Laptop</vt:lpstr>
      <vt:lpstr>Internet </vt:lpstr>
      <vt:lpstr>Internet Basics Different search engines</vt:lpstr>
      <vt:lpstr>Internet basics</vt:lpstr>
      <vt:lpstr>Internet Basics the Google Browser</vt:lpstr>
      <vt:lpstr>Internet Internet Dangers</vt:lpstr>
      <vt:lpstr>Internet surfing the net &amp; SUSD homepage</vt:lpstr>
      <vt:lpstr>Internet Exploring the susd homepage</vt:lpstr>
      <vt:lpstr>Review</vt:lpstr>
      <vt:lpstr>Questions</vt:lpstr>
      <vt:lpstr>Survey</vt:lpstr>
      <vt:lpstr>Next Training</vt:lpstr>
    </vt:vector>
  </TitlesOfParts>
  <Company>Stockton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isadmin</dc:creator>
  <cp:lastModifiedBy>Dara Dalmau</cp:lastModifiedBy>
  <cp:revision>29</cp:revision>
  <dcterms:created xsi:type="dcterms:W3CDTF">2020-08-27T20:48:42Z</dcterms:created>
  <dcterms:modified xsi:type="dcterms:W3CDTF">2020-09-22T20:56:06Z</dcterms:modified>
</cp:coreProperties>
</file>